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4" r:id="rId4"/>
    <p:sldId id="265" r:id="rId5"/>
    <p:sldId id="266" r:id="rId6"/>
    <p:sldId id="267" r:id="rId7"/>
    <p:sldId id="269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72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91F6E8D-0D57-477B-BABC-93F04047B999}" type="datetimeFigureOut">
              <a:rPr lang="ru-RU" smtClean="0"/>
              <a:pPr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FEDE256-1416-4514-8DC5-940A110621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028727"/>
            <a:ext cx="6400800" cy="936104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err="1" smtClean="0">
                <a:solidFill>
                  <a:schemeClr val="tx1"/>
                </a:solidFill>
              </a:rPr>
              <a:t>Населення</a:t>
            </a:r>
            <a:r>
              <a:rPr lang="ru-RU" sz="5400" b="1" dirty="0" smtClean="0">
                <a:solidFill>
                  <a:schemeClr val="tx1"/>
                </a:solidFill>
              </a:rPr>
              <a:t> </a:t>
            </a:r>
            <a:r>
              <a:rPr lang="ru-RU" sz="5400" b="1" dirty="0" err="1" smtClean="0">
                <a:solidFill>
                  <a:schemeClr val="tx1"/>
                </a:solidFill>
              </a:rPr>
              <a:t>св</a:t>
            </a:r>
            <a:r>
              <a:rPr lang="uk-UA" sz="5400" b="1" dirty="0" smtClean="0">
                <a:solidFill>
                  <a:schemeClr val="tx1"/>
                </a:solidFill>
              </a:rPr>
              <a:t>іту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5543" y="20616"/>
            <a:ext cx="7772400" cy="1008111"/>
          </a:xfrm>
        </p:spPr>
        <p:txBody>
          <a:bodyPr/>
          <a:lstStyle/>
          <a:p>
            <a:r>
              <a:rPr lang="ru-RU" sz="4400" dirty="0" smtClean="0"/>
              <a:t>Т</a:t>
            </a:r>
            <a:r>
              <a:rPr lang="en-US" sz="4400" dirty="0" err="1" smtClean="0"/>
              <a:t>ема</a:t>
            </a:r>
            <a:r>
              <a:rPr lang="en-US" sz="4400" dirty="0" smtClean="0"/>
              <a:t> </a:t>
            </a:r>
            <a:r>
              <a:rPr lang="en-US" sz="4400" dirty="0" err="1" smtClean="0"/>
              <a:t>уроку</a:t>
            </a:r>
            <a:r>
              <a:rPr lang="en-US" sz="4400" dirty="0" smtClean="0"/>
              <a:t>:</a:t>
            </a:r>
            <a:endParaRPr lang="ru-RU" sz="4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4016" y="2262234"/>
            <a:ext cx="3924000" cy="410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53563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04665"/>
            <a:ext cx="7128792" cy="1008112"/>
          </a:xfrm>
        </p:spPr>
        <p:txBody>
          <a:bodyPr/>
          <a:lstStyle/>
          <a:p>
            <a:r>
              <a:rPr lang="en-US" sz="4800" dirty="0" smtClean="0"/>
              <a:t> </a:t>
            </a:r>
            <a:r>
              <a:rPr lang="uk-UA" sz="4800" dirty="0" smtClean="0"/>
              <a:t>План</a:t>
            </a:r>
            <a:r>
              <a:rPr lang="en-US" sz="4800" dirty="0" smtClean="0"/>
              <a:t>: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1412777"/>
            <a:ext cx="7272808" cy="4233857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Кількість населення світу та його зміни.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Густота населення світу та окремих регіонів.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Розміщення населення.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Людські раси.</a:t>
            </a:r>
          </a:p>
          <a:p>
            <a:pPr marL="514350" indent="-514350">
              <a:buFont typeface="+mj-lt"/>
              <a:buAutoNum type="arabicPeriod"/>
            </a:pPr>
            <a:r>
              <a:rPr lang="uk-UA" sz="3200" dirty="0" smtClean="0"/>
              <a:t>Народи світу.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100808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36112"/>
            <a:ext cx="6480000" cy="552051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28560"/>
            <a:ext cx="8604448" cy="1143000"/>
          </a:xfrm>
        </p:spPr>
        <p:txBody>
          <a:bodyPr/>
          <a:lstStyle/>
          <a:p>
            <a:pPr algn="l"/>
            <a:r>
              <a:rPr lang="uk-UA" dirty="0" smtClean="0"/>
              <a:t>Зміна кількості населення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236296" y="2204864"/>
            <a:ext cx="19453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/>
              <a:t>Всього</a:t>
            </a:r>
          </a:p>
          <a:p>
            <a:r>
              <a:rPr lang="uk-UA" sz="2400" dirty="0"/>
              <a:t>н</a:t>
            </a:r>
            <a:r>
              <a:rPr lang="uk-UA" sz="2400" dirty="0" smtClean="0"/>
              <a:t>аселення</a:t>
            </a:r>
          </a:p>
          <a:p>
            <a:r>
              <a:rPr lang="uk-UA" sz="2400" dirty="0"/>
              <a:t>п</a:t>
            </a:r>
            <a:r>
              <a:rPr lang="uk-UA" sz="2400" dirty="0" smtClean="0"/>
              <a:t>оч.2017 р.</a:t>
            </a:r>
          </a:p>
          <a:p>
            <a:r>
              <a:rPr lang="uk-UA" sz="2400" dirty="0" smtClean="0"/>
              <a:t>›7,5 </a:t>
            </a:r>
            <a:r>
              <a:rPr lang="uk-UA" sz="2400" dirty="0" err="1" smtClean="0"/>
              <a:t>млрд.осіб</a:t>
            </a:r>
            <a:r>
              <a:rPr lang="uk-UA" sz="2400" dirty="0" smtClean="0"/>
              <a:t> 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7107677" y="4437112"/>
            <a:ext cx="19046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/>
              <a:t>За прогнозом</a:t>
            </a:r>
          </a:p>
          <a:p>
            <a:r>
              <a:rPr lang="uk-UA" sz="2000" dirty="0" smtClean="0"/>
              <a:t> в 2050 р. </a:t>
            </a:r>
          </a:p>
          <a:p>
            <a:r>
              <a:rPr lang="uk-UA" sz="2000" dirty="0" smtClean="0"/>
              <a:t>›9,5 </a:t>
            </a:r>
            <a:r>
              <a:rPr lang="uk-UA" sz="2000" dirty="0" err="1" smtClean="0"/>
              <a:t>млрд.осіб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57217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7992"/>
            <a:ext cx="8964000" cy="673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736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476250"/>
            <a:ext cx="6511925" cy="1143000"/>
          </a:xfrm>
        </p:spPr>
        <p:txBody>
          <a:bodyPr/>
          <a:lstStyle/>
          <a:p>
            <a:pPr algn="l"/>
            <a:r>
              <a:rPr lang="uk-UA" dirty="0" smtClean="0"/>
              <a:t>Людські раси -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67544" y="4581128"/>
            <a:ext cx="2621230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Мішані раси:</a:t>
            </a:r>
          </a:p>
          <a:p>
            <a:pPr marL="457200" indent="-457200">
              <a:buFontTx/>
              <a:buChar char="-"/>
            </a:pPr>
            <a:r>
              <a:rPr lang="uk-UA" sz="3200" dirty="0" smtClean="0"/>
              <a:t>метиси;</a:t>
            </a:r>
          </a:p>
          <a:p>
            <a:pPr marL="457200" indent="-457200">
              <a:buFontTx/>
              <a:buChar char="-"/>
            </a:pPr>
            <a:r>
              <a:rPr lang="uk-UA" sz="3200" dirty="0" smtClean="0"/>
              <a:t>мулати;</a:t>
            </a:r>
          </a:p>
          <a:p>
            <a:pPr marL="457200" indent="-457200">
              <a:buFontTx/>
              <a:buChar char="-"/>
            </a:pPr>
            <a:r>
              <a:rPr lang="uk-UA" sz="3200" dirty="0" smtClean="0"/>
              <a:t>самбо.</a:t>
            </a:r>
            <a:endParaRPr lang="ru-RU" sz="3200" dirty="0"/>
          </a:p>
        </p:txBody>
      </p:sp>
      <p:sp>
        <p:nvSpPr>
          <p:cNvPr id="14" name="TextBox 13"/>
          <p:cNvSpPr txBox="1"/>
          <p:nvPr/>
        </p:nvSpPr>
        <p:spPr>
          <a:xfrm>
            <a:off x="272478" y="1619250"/>
            <a:ext cx="329128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/>
              <a:t>Основні раси:</a:t>
            </a:r>
          </a:p>
          <a:p>
            <a:pPr marL="457200" indent="-457200">
              <a:buFontTx/>
              <a:buChar char="-"/>
            </a:pPr>
            <a:r>
              <a:rPr lang="uk-UA" sz="3200" dirty="0" err="1" smtClean="0"/>
              <a:t>европеоїдна</a:t>
            </a:r>
            <a:r>
              <a:rPr lang="uk-UA" sz="3200" dirty="0" smtClean="0"/>
              <a:t>;</a:t>
            </a:r>
          </a:p>
          <a:p>
            <a:pPr marL="457200" indent="-457200">
              <a:buFontTx/>
              <a:buChar char="-"/>
            </a:pPr>
            <a:r>
              <a:rPr lang="uk-UA" sz="3200" dirty="0"/>
              <a:t>н</a:t>
            </a:r>
            <a:r>
              <a:rPr lang="uk-UA" sz="3200" dirty="0" smtClean="0"/>
              <a:t>егроїдна;</a:t>
            </a:r>
          </a:p>
          <a:p>
            <a:pPr marL="457200" indent="-457200">
              <a:buFontTx/>
              <a:buChar char="-"/>
            </a:pPr>
            <a:r>
              <a:rPr lang="uk-UA" sz="3200" dirty="0"/>
              <a:t>м</a:t>
            </a:r>
            <a:r>
              <a:rPr lang="uk-UA" sz="3200" dirty="0" smtClean="0"/>
              <a:t>онголоїдна;</a:t>
            </a:r>
          </a:p>
          <a:p>
            <a:pPr marL="457200" indent="-457200">
              <a:buFontTx/>
              <a:buChar char="-"/>
            </a:pPr>
            <a:r>
              <a:rPr lang="uk-UA" sz="3200" dirty="0" err="1" smtClean="0"/>
              <a:t>австралоїдна</a:t>
            </a:r>
            <a:r>
              <a:rPr lang="uk-UA" sz="3200" dirty="0" smtClean="0"/>
              <a:t>.</a:t>
            </a:r>
          </a:p>
          <a:p>
            <a:pPr marL="457200" indent="-457200">
              <a:buFontTx/>
              <a:buChar char="-"/>
            </a:pPr>
            <a:endParaRPr lang="ru-RU" sz="32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54628" y="1608978"/>
            <a:ext cx="5472000" cy="410042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211960" y="5877272"/>
            <a:ext cx="5148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 smtClean="0"/>
              <a:t>Чим відрізняються раси ?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95384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32656"/>
            <a:ext cx="8849452" cy="60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164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404664"/>
            <a:ext cx="6512511" cy="1143000"/>
          </a:xfrm>
        </p:spPr>
        <p:txBody>
          <a:bodyPr/>
          <a:lstStyle/>
          <a:p>
            <a:pPr algn="ctr"/>
            <a:r>
              <a:rPr lang="uk-UA" dirty="0" smtClean="0"/>
              <a:t>Народи світу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268760"/>
            <a:ext cx="8208912" cy="7478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/>
              <a:t>Всього в світі від 3 до 5 тис. народів</a:t>
            </a:r>
            <a:endParaRPr lang="ru-RU" sz="3200" dirty="0"/>
          </a:p>
          <a:p>
            <a:r>
              <a:rPr lang="ru-RU" sz="3200" dirty="0" err="1"/>
              <a:t>Найбільш</a:t>
            </a:r>
            <a:r>
              <a:rPr lang="ru-RU" sz="3200" dirty="0"/>
              <a:t> </a:t>
            </a:r>
            <a:r>
              <a:rPr lang="ru-RU" sz="3200" dirty="0" err="1"/>
              <a:t>численними</a:t>
            </a:r>
            <a:r>
              <a:rPr lang="ru-RU" sz="3200" dirty="0"/>
              <a:t> народами </a:t>
            </a:r>
            <a:r>
              <a:rPr lang="ru-RU" sz="3200" dirty="0" smtClean="0"/>
              <a:t>є:</a:t>
            </a:r>
          </a:p>
          <a:p>
            <a:endParaRPr lang="ru-RU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 smtClean="0"/>
              <a:t>китайці</a:t>
            </a:r>
            <a:r>
              <a:rPr lang="ru-RU" sz="3200" dirty="0" smtClean="0"/>
              <a:t> </a:t>
            </a:r>
            <a:r>
              <a:rPr lang="ru-RU" sz="3200" dirty="0"/>
              <a:t>(1,2 млрд </a:t>
            </a:r>
            <a:r>
              <a:rPr lang="ru-RU" sz="3200" dirty="0" err="1"/>
              <a:t>чоловік</a:t>
            </a:r>
            <a:r>
              <a:rPr lang="ru-RU" sz="3200" dirty="0"/>
              <a:t>), </a:t>
            </a:r>
            <a:endParaRPr lang="ru-RU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 smtClean="0"/>
              <a:t>хіндустанці</a:t>
            </a:r>
            <a:r>
              <a:rPr lang="ru-RU" sz="3200" dirty="0" smtClean="0"/>
              <a:t> </a:t>
            </a:r>
            <a:r>
              <a:rPr lang="ru-RU" sz="3200" dirty="0"/>
              <a:t>(219 млн), </a:t>
            </a:r>
            <a:endParaRPr lang="ru-RU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 smtClean="0"/>
              <a:t>американці</a:t>
            </a:r>
            <a:r>
              <a:rPr lang="ru-RU" sz="3200" dirty="0" smtClean="0"/>
              <a:t> США </a:t>
            </a:r>
            <a:r>
              <a:rPr lang="ru-RU" sz="3200" dirty="0"/>
              <a:t>(187 млн), </a:t>
            </a:r>
            <a:endParaRPr lang="ru-RU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 smtClean="0"/>
              <a:t>росіяни</a:t>
            </a:r>
            <a:r>
              <a:rPr lang="ru-RU" sz="3200" dirty="0" smtClean="0"/>
              <a:t> </a:t>
            </a:r>
            <a:r>
              <a:rPr lang="ru-RU" sz="3200" dirty="0"/>
              <a:t>(146 млн), </a:t>
            </a:r>
            <a:endParaRPr lang="ru-RU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 smtClean="0"/>
              <a:t>бразильці</a:t>
            </a:r>
            <a:r>
              <a:rPr lang="ru-RU" sz="3200" dirty="0" smtClean="0"/>
              <a:t> </a:t>
            </a:r>
            <a:r>
              <a:rPr lang="ru-RU" sz="3200" dirty="0"/>
              <a:t>(137 млн), </a:t>
            </a:r>
            <a:endParaRPr lang="ru-RU" sz="32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dirty="0" err="1" smtClean="0"/>
              <a:t>японці</a:t>
            </a:r>
            <a:r>
              <a:rPr lang="ru-RU" sz="3200" dirty="0" smtClean="0"/>
              <a:t> </a:t>
            </a:r>
            <a:r>
              <a:rPr lang="ru-RU" sz="3200" dirty="0"/>
              <a:t>(126 млн </a:t>
            </a:r>
            <a:r>
              <a:rPr lang="ru-RU" sz="3200" dirty="0" err="1"/>
              <a:t>чоловік</a:t>
            </a:r>
            <a:r>
              <a:rPr lang="ru-RU" sz="3200" dirty="0"/>
              <a:t>). </a:t>
            </a:r>
            <a:endParaRPr lang="ru-RU" sz="3200" dirty="0" smtClean="0"/>
          </a:p>
          <a:p>
            <a:endParaRPr lang="uk-UA" sz="3200" dirty="0" smtClean="0"/>
          </a:p>
          <a:p>
            <a:pPr algn="ctr"/>
            <a:r>
              <a:rPr lang="uk-UA" sz="2800" i="1" dirty="0" smtClean="0"/>
              <a:t>Наведіть приклади народів Європи.</a:t>
            </a:r>
            <a:endParaRPr lang="ru-RU" sz="2800" i="1" dirty="0"/>
          </a:p>
          <a:p>
            <a:endParaRPr lang="ru-RU" sz="3200" dirty="0" smtClean="0"/>
          </a:p>
          <a:p>
            <a:endParaRPr lang="ru-RU" sz="3200" dirty="0"/>
          </a:p>
          <a:p>
            <a:endParaRPr lang="ru-RU" sz="3200" dirty="0" smtClean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xmlns="" val="635062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8712000" cy="45302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5301208"/>
            <a:ext cx="60019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/>
              <a:t>Чим відрізняються народи?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61943174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233</TotalTime>
  <Words>140</Words>
  <Application>Microsoft Office PowerPoint</Application>
  <PresentationFormat>Экран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Воздушный поток</vt:lpstr>
      <vt:lpstr>Тема уроку:</vt:lpstr>
      <vt:lpstr> План:</vt:lpstr>
      <vt:lpstr>Зміна кількості населення </vt:lpstr>
      <vt:lpstr>Слайд 4</vt:lpstr>
      <vt:lpstr>Людські раси - </vt:lpstr>
      <vt:lpstr>Слайд 6</vt:lpstr>
      <vt:lpstr>Народи світу</vt:lpstr>
      <vt:lpstr>Слайд 8</vt:lpstr>
    </vt:vector>
  </TitlesOfParts>
  <Company>Office-Ace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</dc:title>
  <dc:creator>kosta</dc:creator>
  <cp:lastModifiedBy>RePack by SPecialiST</cp:lastModifiedBy>
  <cp:revision>24</cp:revision>
  <dcterms:created xsi:type="dcterms:W3CDTF">2014-02-16T19:47:37Z</dcterms:created>
  <dcterms:modified xsi:type="dcterms:W3CDTF">2020-05-11T19:23:37Z</dcterms:modified>
</cp:coreProperties>
</file>