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48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205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368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8707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871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060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942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574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590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8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11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226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999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010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305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8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6237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858FE1-4CC3-4AF8-BE5E-CF3C05BE2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248" y="556354"/>
            <a:ext cx="10415752" cy="609601"/>
          </a:xfrm>
        </p:spPr>
        <p:txBody>
          <a:bodyPr>
            <a:normAutofit fontScale="90000"/>
          </a:bodyPr>
          <a:lstStyle/>
          <a:p>
            <a:r>
              <a:rPr lang="uk-UA" sz="2000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Атестація 2022-2023 </a:t>
            </a:r>
            <a:r>
              <a:rPr lang="uk-UA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					   	 </a:t>
            </a:r>
            <a:r>
              <a:rPr lang="uk-UA" sz="2000" b="1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Мудревська</a:t>
            </a:r>
            <a:r>
              <a:rPr lang="uk-UA" sz="2000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Ольга</a:t>
            </a:r>
            <a:br>
              <a:rPr lang="uk-UA" sz="2000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uk-UA" sz="2000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							     	Володимирівна </a:t>
            </a:r>
            <a:br>
              <a:rPr lang="uk-UA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endParaRPr lang="ru-RU" sz="20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2347E7-7844-4892-AE5F-7A0C09C95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31304" y="1272209"/>
            <a:ext cx="11953462" cy="5367130"/>
          </a:xfrm>
        </p:spPr>
        <p:txBody>
          <a:bodyPr>
            <a:normAutofit/>
          </a:bodyPr>
          <a:lstStyle/>
          <a:p>
            <a:endParaRPr lang="uk-UA" sz="18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uk-UA" sz="1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     </a:t>
            </a:r>
            <a:r>
              <a:rPr lang="uk-UA" sz="1800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Виховуємо патріотів своєї держави</a:t>
            </a:r>
          </a:p>
          <a:p>
            <a:endParaRPr lang="uk-UA" sz="18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endParaRPr lang="uk-UA" sz="18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uk-UA" sz="1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				</a:t>
            </a:r>
            <a:r>
              <a:rPr lang="uk-UA" sz="1800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Участь у олімпіаді .Працюємо </a:t>
            </a:r>
            <a:r>
              <a:rPr lang="en-US" sz="1800" b="1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Ekids</a:t>
            </a:r>
            <a:r>
              <a:rPr lang="en-US" sz="1800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  <a:endParaRPr lang="uk-UA" sz="1800" b="1" i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uk-UA" sz="1800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	Вміємо святкувати 				Цікаві </a:t>
            </a:r>
            <a:r>
              <a:rPr lang="uk-UA" sz="1800" b="1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уроки</a:t>
            </a:r>
            <a:r>
              <a:rPr lang="uk-UA" sz="1800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uk-UA" sz="1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	      </a:t>
            </a:r>
            <a:r>
              <a:rPr lang="uk-UA" sz="1800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Допомагаємо захисникам  </a:t>
            </a:r>
            <a:endParaRPr lang="ru-RU" sz="1800" b="1" i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5AEEC9-1663-4F6B-B365-FF43B2952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474" y="1084785"/>
            <a:ext cx="1672757" cy="20772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61C7C8-EE2D-4654-9AEB-E2CE1DF91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627" y="567950"/>
            <a:ext cx="2594113" cy="25941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484B25-E104-43E4-8778-38A7566DC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13" y="4354996"/>
            <a:ext cx="2355574" cy="235557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C83973C-5924-4773-ABAE-D27CB87DE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9569" y="4181298"/>
            <a:ext cx="3285602" cy="245804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1485023-5E2B-473B-8910-F446016314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0826" y="3879336"/>
            <a:ext cx="2594113" cy="25941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E2E4E0B-A57C-46A6-A7F9-E04357A8D4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5861230" y="4232531"/>
            <a:ext cx="2355574" cy="235557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7BFD511-D96E-4795-8600-1FB20CACAF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60123" y="1349299"/>
            <a:ext cx="1248541" cy="181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318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75</TotalTime>
  <Words>54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Tw Cen MT</vt:lpstr>
      <vt:lpstr>Контур</vt:lpstr>
      <vt:lpstr>Атестація 2022-2023           Мудревська Ольга               Володимирівна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Атестація 2022-2023           Мудревська Ольга               Володимирівна  </dc:title>
  <dc:creator>admin</dc:creator>
  <cp:lastModifiedBy>admin</cp:lastModifiedBy>
  <cp:revision>2</cp:revision>
  <dcterms:created xsi:type="dcterms:W3CDTF">2023-03-13T20:47:33Z</dcterms:created>
  <dcterms:modified xsi:type="dcterms:W3CDTF">2023-03-13T22:04:13Z</dcterms:modified>
</cp:coreProperties>
</file>