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c6e6fd20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c6e6fd20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c6e6fd20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c6e6fd20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c6e6fd20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c6e6fd20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c6e6fd20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c6e6fd20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c6e6fd20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c6e6fd20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c6e6fd20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c6e6fd20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c6e6fd20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c6e6fd20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c6e6fd20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c6e6fd20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c6e6fd205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c6e6fd205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c6e6fd20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c6e6fd20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6e6fd20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6e6fd20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c6e6fd20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c6e6fd20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c6e6fd20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c6e6fd20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c6e6fd20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c6e6fd20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c6e6fd20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c6e6fd20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c6e6fd20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c6e6fd20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6e6fd20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6e6fd20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c6e6fd20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c6e6fd20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c6e6fd20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c6e6fd20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c6e6fd20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c6e6fd20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950" y="487050"/>
            <a:ext cx="4768024" cy="42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0"/>
            <a:ext cx="6519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300" y="0"/>
            <a:ext cx="6519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500" y="0"/>
            <a:ext cx="64944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0"/>
            <a:ext cx="6469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925" y="0"/>
            <a:ext cx="64820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11"/>
              <a:t>Тож, якщо ви знайшли вибухонебезпечний предмет або ж його уламки, особливо там, де проходили активні бойові дії, були ракетні чи артилерійські обстріли, ні в якому разі не наближайтесь до нього та не чіпайте. Це може коштувати вам життя</a:t>
            </a:r>
            <a:r>
              <a:rPr lang="uk"/>
              <a:t>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0"/>
            <a:ext cx="64944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925" y="0"/>
            <a:ext cx="64820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700" y="0"/>
            <a:ext cx="64572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700" y="0"/>
            <a:ext cx="65068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517950" y="1053500"/>
            <a:ext cx="8296800" cy="36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920"/>
              <a:t>Для усіх правила поведінки з боєприпасами залишаються незмінні — Не підходити! Не чіпати! Якщо побачили такий предмет, одразу телефонуйте 101!</a:t>
            </a:r>
            <a:endParaRPr sz="39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500" y="0"/>
            <a:ext cx="64696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Ціннішого за Ваше життя немає нічого в цілому світі!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Не нехтуйте, </a:t>
            </a:r>
            <a:r>
              <a:rPr lang="uk"/>
              <a:t>будь ласка</a:t>
            </a:r>
            <a:r>
              <a:rPr lang="uk"/>
              <a:t>, цими правилами!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Бережіть себе та своїх близьких!!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75" y="0"/>
            <a:ext cx="62465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500" y="0"/>
            <a:ext cx="6519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0"/>
            <a:ext cx="64200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875" y="0"/>
            <a:ext cx="65068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520"/>
              <a:t>Лише фахівці з розмінування ДСНС України можуть визначити, чи боєприпас ще небезпечний. Снаряд, що не розірвався, може вибухнути будь-якої миті та завдати шкоди іншим людям навколо, а не тільки тому, хто проявив необачність.</a:t>
            </a:r>
            <a:endParaRPr sz="35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500"/>
              <a:t>Саме цей тип мін найчастіше зустрічається на території України в районах проведення бойових дій та є дуже небезпечним. Середній радіус ураження після вибуху — 40 метрів.</a:t>
            </a:r>
            <a:endParaRPr sz="25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0"/>
            <a:ext cx="65316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