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1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071942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70C0"/>
                </a:solidFill>
              </a:rPr>
              <a:t>ПРОЄКТ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 – стиль життя</a:t>
            </a:r>
            <a:endParaRPr lang="ru-RU" sz="6600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4869160"/>
            <a:ext cx="9144000" cy="198884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Спеціалізована школа № 139 </a:t>
            </a:r>
          </a:p>
          <a:p>
            <a:pPr algn="ctr">
              <a:buNone/>
            </a:pPr>
            <a:r>
              <a:rPr lang="ru-RU" dirty="0" err="1" smtClean="0">
                <a:solidFill>
                  <a:srgbClr val="C00000"/>
                </a:solidFill>
              </a:rPr>
              <a:t>з</a:t>
            </a:r>
            <a:r>
              <a:rPr lang="ru-RU" dirty="0" smtClean="0">
                <a:solidFill>
                  <a:srgbClr val="C00000"/>
                </a:solidFill>
              </a:rPr>
              <a:t> поглибленим вивченням математики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501122" cy="16541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B0F0"/>
                </a:solidFill>
              </a:rPr>
              <a:t>Веселі старти </a:t>
            </a:r>
            <a:endParaRPr lang="ru-RU" sz="5400" dirty="0">
              <a:solidFill>
                <a:srgbClr val="00B0F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420395">
            <a:off x="367429" y="2122485"/>
            <a:ext cx="4391194" cy="437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386603">
            <a:off x="4879359" y="2280419"/>
            <a:ext cx="4032448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28215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dirty="0" smtClean="0"/>
              <a:t>Майстер – клас з йоги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700808"/>
            <a:ext cx="491772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4008" y="2204864"/>
            <a:ext cx="4499992" cy="418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Веселі перерви, рухливі ігри для учнів школи.</a:t>
            </a:r>
            <a:endParaRPr lang="ru-RU" dirty="0"/>
          </a:p>
        </p:txBody>
      </p:sp>
      <p:pic>
        <p:nvPicPr>
          <p:cNvPr id="24578" name="Picture 2" descr="http://zavisimosti-net.ru/images/vrednie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4572000" y="5251166"/>
            <a:ext cx="1152128" cy="1606834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338969">
            <a:off x="395536" y="1628800"/>
            <a:ext cx="4032448" cy="454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386612">
            <a:off x="4774443" y="1715001"/>
            <a:ext cx="4298173" cy="367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7859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У</a:t>
            </a:r>
            <a:r>
              <a:rPr lang="ru-RU" dirty="0" smtClean="0"/>
              <a:t>рок</a:t>
            </a:r>
            <a:r>
              <a:rPr lang="uk-UA" dirty="0" smtClean="0"/>
              <a:t>и</a:t>
            </a:r>
            <a:r>
              <a:rPr lang="ru-RU" dirty="0" smtClean="0"/>
              <a:t> здоров’я, виховн</a:t>
            </a:r>
            <a:r>
              <a:rPr lang="uk-UA" dirty="0" smtClean="0"/>
              <a:t>і</a:t>
            </a:r>
            <a:r>
              <a:rPr lang="ru-RU" dirty="0" smtClean="0"/>
              <a:t> заход</a:t>
            </a:r>
            <a:r>
              <a:rPr lang="uk-UA" dirty="0" smtClean="0"/>
              <a:t>и</a:t>
            </a:r>
            <a:r>
              <a:rPr lang="ru-RU" dirty="0" smtClean="0"/>
              <a:t>, годин</a:t>
            </a:r>
            <a:r>
              <a:rPr lang="uk-UA" dirty="0" smtClean="0"/>
              <a:t>и</a:t>
            </a:r>
            <a:r>
              <a:rPr lang="ru-RU" dirty="0" smtClean="0"/>
              <a:t> спілкування.</a:t>
            </a:r>
            <a:endParaRPr lang="ru-RU" dirty="0"/>
          </a:p>
        </p:txBody>
      </p:sp>
      <p:pic>
        <p:nvPicPr>
          <p:cNvPr id="25602" name="Picture 2" descr="http://mediasubs.ru/group/uploads/fo/formula-schastya/image2/C00MmFkLW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56376" y="5373216"/>
            <a:ext cx="1187624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8" name="Picture 8" descr="http://900igr.net/datai/okruzhajuschij-mir/Sekrety-zdorovja/0001-002-Azbuka-zdorovj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73415"/>
            <a:ext cx="977444" cy="1184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0783548">
            <a:off x="681606" y="2202665"/>
            <a:ext cx="3528392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311248">
            <a:off x="4294518" y="2168782"/>
            <a:ext cx="4158692" cy="393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err="1" smtClean="0"/>
              <a:t>Козак</a:t>
            </a:r>
            <a:r>
              <a:rPr lang="ru-RU" dirty="0" smtClean="0"/>
              <a:t> - </a:t>
            </a:r>
            <a:r>
              <a:rPr lang="ru-RU" dirty="0" err="1" smtClean="0"/>
              <a:t>квест</a:t>
            </a:r>
            <a:endParaRPr lang="ru-RU" dirty="0"/>
          </a:p>
        </p:txBody>
      </p:sp>
      <p:pic>
        <p:nvPicPr>
          <p:cNvPr id="4" name="Picture 4" descr="http://www.grovit.cz/ZABAVNY_majka57/GIF/sport/atletika/atletik058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085184"/>
            <a:ext cx="2016224" cy="1772816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179908">
            <a:off x="450338" y="1554013"/>
            <a:ext cx="492696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410786">
            <a:off x="5855775" y="1654110"/>
            <a:ext cx="3070409" cy="383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16" y="332656"/>
            <a:ext cx="7530092" cy="172819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Операції:</a:t>
            </a:r>
            <a:br>
              <a:rPr lang="ru-RU" dirty="0" smtClean="0"/>
            </a:br>
            <a:r>
              <a:rPr lang="ru-RU" dirty="0" smtClean="0"/>
              <a:t> «Дні здоров’я для учнів»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28674" name="Picture 2" descr="http://rybakiohotniki.ru/uploads_group/1000/231/5138_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941168"/>
            <a:ext cx="2636912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2348880"/>
            <a:ext cx="442798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4048" y="2204863"/>
            <a:ext cx="3744416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Ми за здоровий спосіб життя!</a:t>
            </a:r>
            <a:endParaRPr lang="ru-RU" dirty="0"/>
          </a:p>
        </p:txBody>
      </p:sp>
      <p:pic>
        <p:nvPicPr>
          <p:cNvPr id="26626" name="Picture 2" descr="http://i.terrawoman.com/datas/img/d/167/food(planetagurman.ru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71612"/>
            <a:ext cx="6408712" cy="5286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71678"/>
          </a:xfrm>
        </p:spPr>
        <p:txBody>
          <a:bodyPr>
            <a:normAutofit/>
          </a:bodyPr>
          <a:lstStyle/>
          <a:p>
            <a:r>
              <a:rPr lang="uk-UA" sz="8000" b="1" u="sng" dirty="0" smtClean="0"/>
              <a:t>Мета проєкту:</a:t>
            </a:r>
            <a:endParaRPr lang="ru-RU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3116"/>
            <a:ext cx="9144000" cy="4714885"/>
          </a:xfrm>
        </p:spPr>
        <p:txBody>
          <a:bodyPr anchor="ctr">
            <a:normAutofit fontScale="92500" lnSpcReduction="20000"/>
          </a:bodyPr>
          <a:lstStyle/>
          <a:p>
            <a:pPr>
              <a:buNone/>
            </a:pP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uk-UA" sz="4800" dirty="0" smtClean="0"/>
              <a:t>Формування свідомої особистості, становлення її фізичного і морального здоров’я; збереження і зміцнення молоді, формування позитивної мотивації щодо здорового способу життя, культури здоров’я; пропагування принципів здорового способу життя.</a:t>
            </a:r>
          </a:p>
          <a:p>
            <a:pPr>
              <a:buNone/>
            </a:pPr>
            <a:endParaRPr lang="ru-RU" sz="48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Здоровий спосіб життя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Позитивні емоції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Фізична культура, спорт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Корисна їжа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Відмова від шкідливих звичок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Особиста гігієна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Здоровий відпочинок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://open.az/uploads/posts/2010-10/thumbs/1287806995_x_9348fcc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0958" y="1285860"/>
            <a:ext cx="1386183" cy="150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sleza-mobile.ru/data/avatars/200/8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285860"/>
            <a:ext cx="1905000" cy="1695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genskii-mir.ru/images/stories/my_images/malysh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072330" y="4920988"/>
            <a:ext cx="2071670" cy="1937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://www.europafm.ro/&amp;files/charts/poze_stiri/antifumat-thumb-540-0-19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643834" y="2928934"/>
            <a:ext cx="1285848" cy="1916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http://ipc-feodosia.org/wp-content/uploads/2011/10/narkotiki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000760" y="2928934"/>
            <a:ext cx="1714480" cy="1285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http://heroes.kiev.ua/images/article-135_3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500694" y="4286256"/>
            <a:ext cx="1500198" cy="150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 descr="http://www.tunnel.ru/userfiles/ck/images/238/bath_time_8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5180572"/>
            <a:ext cx="1362071" cy="1677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2" name="Picture 18" descr="http://taraktash.at.ua/kartinka_otdykh_s_detmi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3214678" y="5185100"/>
            <a:ext cx="2071702" cy="167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96752"/>
            <a:ext cx="8929718" cy="47525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>
                <a:solidFill>
                  <a:srgbClr val="002060"/>
                </a:solidFill>
              </a:rPr>
              <a:t>Спортивні змагання «Мама, тато, я – спортивна сім'я»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Шляхи реалізації  проєкту</a:t>
            </a:r>
            <a:b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proshkolu.ru/content/media/pic/std/2000000/1756000/1755019-08e105bf9240f65f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75848" y="0"/>
            <a:ext cx="1368152" cy="1155532"/>
          </a:xfrm>
          <a:prstGeom prst="rect">
            <a:avLst/>
          </a:prstGeom>
          <a:ln w="3175">
            <a:solidFill>
              <a:schemeClr val="tx1"/>
            </a:solidFill>
            <a:prstDash val="sysDot"/>
          </a:ln>
          <a:effectLst>
            <a:softEdge rad="112500"/>
          </a:effectLst>
        </p:spPr>
      </p:pic>
      <p:pic>
        <p:nvPicPr>
          <p:cNvPr id="5" name="Рисунок 4" descr="post182669_img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14346" y="5271141"/>
            <a:ext cx="3778234" cy="1586858"/>
          </a:xfrm>
          <a:prstGeom prst="rect">
            <a:avLst/>
          </a:prstGeom>
        </p:spPr>
      </p:pic>
      <p:pic>
        <p:nvPicPr>
          <p:cNvPr id="1030" name="Picture 6" descr="http://mir-animashek.ucoz.ru/_ph/22/2/7577470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709462"/>
            <a:ext cx="3781428" cy="2148538"/>
          </a:xfrm>
          <a:prstGeom prst="rect">
            <a:avLst/>
          </a:prstGeom>
          <a:noFill/>
        </p:spPr>
      </p:pic>
      <p:pic>
        <p:nvPicPr>
          <p:cNvPr id="1032" name="Picture 8" descr="http://images.bidorbuy.co.za/user_images/524/408524_090215104216_Clipart-Cartoon-Design-02_big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786678" y="4221088"/>
            <a:ext cx="1357322" cy="1357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21336238">
            <a:off x="381281" y="2372091"/>
            <a:ext cx="4499992" cy="355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rot="461340">
            <a:off x="5423241" y="2263628"/>
            <a:ext cx="3532829" cy="304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eht.k12.nj.us/~Huntk/Olympics/sports_ru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57388" cy="1685408"/>
          </a:xfrm>
          <a:prstGeom prst="rect">
            <a:avLst/>
          </a:prstGeom>
          <a:noFill/>
        </p:spPr>
      </p:pic>
      <p:pic>
        <p:nvPicPr>
          <p:cNvPr id="17412" name="Picture 4" descr="http://board.od.ua/uploads/aimages/large/132/131248-118546.jpg"/>
          <p:cNvPicPr>
            <a:picLocks noChangeAspect="1" noChangeArrowheads="1"/>
          </p:cNvPicPr>
          <p:nvPr/>
        </p:nvPicPr>
        <p:blipFill>
          <a:blip r:embed="rId4" cstate="print"/>
          <a:srcRect l="4041" b="17676"/>
          <a:stretch>
            <a:fillRect/>
          </a:stretch>
        </p:blipFill>
        <p:spPr bwMode="auto">
          <a:xfrm>
            <a:off x="6429388" y="4529117"/>
            <a:ext cx="2714612" cy="232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 descr="http://www.englishexercises.org/makeagame/my_documents/my_pictures/2011/jun/AZC_soccer-kid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67192"/>
            <a:ext cx="2847763" cy="279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6" name="Picture 8" descr="http://www.english07.com/english-GT/kids/img/spor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71624"/>
            <a:ext cx="2643174" cy="264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8" name="Picture 10" descr="http://s44.radikal.ru/i103/1212/9f/90fd1054860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214290"/>
            <a:ext cx="2466981" cy="2466982"/>
          </a:xfrm>
          <a:prstGeom prst="rect">
            <a:avLst/>
          </a:prstGeom>
          <a:noFill/>
        </p:spPr>
      </p:pic>
      <p:pic>
        <p:nvPicPr>
          <p:cNvPr id="17420" name="Picture 12" descr="http://kartiny.ucoz.ru/_ph/586/2/92877105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9895" y="2214554"/>
            <a:ext cx="2324105" cy="232410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 cstate="screen"/>
          <a:srcRect/>
          <a:stretch>
            <a:fillRect/>
          </a:stretch>
        </p:blipFill>
        <p:spPr bwMode="auto">
          <a:xfrm rot="21259286">
            <a:off x="467544" y="620688"/>
            <a:ext cx="467795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 rot="517221">
            <a:off x="4139952" y="2924944"/>
            <a:ext cx="4680520" cy="350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884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Подаруй </a:t>
            </a:r>
            <a:r>
              <a:rPr lang="uk-UA" b="1" u="sng" dirty="0" smtClean="0">
                <a:solidFill>
                  <a:srgbClr val="FFFF00"/>
                </a:solidFill>
              </a:rPr>
              <a:t>Fitness day</a:t>
            </a:r>
            <a:r>
              <a:rPr lang="uk-UA" dirty="0" smtClean="0">
                <a:solidFill>
                  <a:srgbClr val="FFFF00"/>
                </a:solidFill>
              </a:rPr>
              <a:t> для бабусі та дідуся (майстер клас з фітнесу та здорового харчування)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8436" name="Picture 4" descr="http://s1.1zoom.ru/prev/341/340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9144000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159155">
            <a:off x="565106" y="2347239"/>
            <a:ext cx="4036665" cy="342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99405">
            <a:off x="5141088" y="2192582"/>
            <a:ext cx="3721714" cy="437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Майстер клас від учнів школи зі здорового харчування </a:t>
            </a:r>
            <a:br>
              <a:rPr lang="ru-RU" dirty="0" smtClean="0"/>
            </a:br>
            <a:r>
              <a:rPr lang="ru-RU" sz="2200" dirty="0" smtClean="0"/>
              <a:t>(Територіальний соціальний центр Шевченківського району) </a:t>
            </a:r>
            <a:endParaRPr lang="ru-RU" sz="2200" dirty="0"/>
          </a:p>
        </p:txBody>
      </p:sp>
      <p:pic>
        <p:nvPicPr>
          <p:cNvPr id="19458" name="Picture 2" descr="http://i.allday.ru/uploads/posts/2009-05/1243532525_woman_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099" y="2204864"/>
            <a:ext cx="7239017" cy="465313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135208">
            <a:off x="268971" y="2189859"/>
            <a:ext cx="3486487" cy="408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66415">
            <a:off x="5433902" y="2624977"/>
            <a:ext cx="3563888" cy="391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6419056" cy="652934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061932">
            <a:off x="262864" y="575416"/>
            <a:ext cx="6111657" cy="39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35046">
            <a:off x="3707969" y="2227906"/>
            <a:ext cx="5237017" cy="424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990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Спортивні змагання «Веселі старти»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2132856"/>
            <a:ext cx="486003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4008" y="1340768"/>
            <a:ext cx="421196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148</Words>
  <Application>Microsoft Office PowerPoint</Application>
  <PresentationFormat>Экран (4:3)</PresentationFormat>
  <Paragraphs>24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ПРОЄКТ  Здоров’я – стиль життя</vt:lpstr>
      <vt:lpstr>Мета проєкту:</vt:lpstr>
      <vt:lpstr>Здоровий спосіб життя</vt:lpstr>
      <vt:lpstr> Шляхи реалізації  проєкту </vt:lpstr>
      <vt:lpstr>Слайд 5</vt:lpstr>
      <vt:lpstr>Подаруй Fitness day для бабусі та дідуся (майстер клас з фітнесу та здорового харчування)</vt:lpstr>
      <vt:lpstr>Майстер клас від учнів школи зі здорового харчування  (Територіальний соціальний центр Шевченківського району) </vt:lpstr>
      <vt:lpstr>Слайд 8</vt:lpstr>
      <vt:lpstr>Спортивні змагання «Веселі старти»</vt:lpstr>
      <vt:lpstr>Веселі старти </vt:lpstr>
      <vt:lpstr>Майстер – клас з йоги</vt:lpstr>
      <vt:lpstr>Слайд 12</vt:lpstr>
      <vt:lpstr>Веселі перерви, рухливі ігри для учнів школи.</vt:lpstr>
      <vt:lpstr>Уроки здоров’я, виховні заходи, години спілкування.</vt:lpstr>
      <vt:lpstr>Козак - квест</vt:lpstr>
      <vt:lpstr>Операції:  «Дні здоров’я для учнів»   </vt:lpstr>
      <vt:lpstr>Ми за здоровий спосіб життя!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на тему:  Здоровий спосіб життя</dc:title>
  <dc:creator>UserEOM</dc:creator>
  <cp:lastModifiedBy>School_139</cp:lastModifiedBy>
  <cp:revision>15</cp:revision>
  <dcterms:created xsi:type="dcterms:W3CDTF">2014-01-20T18:10:15Z</dcterms:created>
  <dcterms:modified xsi:type="dcterms:W3CDTF">2020-01-30T13:51:50Z</dcterms:modified>
</cp:coreProperties>
</file>