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75" r:id="rId13"/>
    <p:sldId id="266" r:id="rId14"/>
    <p:sldId id="267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74" autoAdjust="0"/>
    <p:restoredTop sz="94660"/>
  </p:normalViewPr>
  <p:slideViewPr>
    <p:cSldViewPr snapToGrid="0">
      <p:cViewPr>
        <p:scale>
          <a:sx n="75" d="100"/>
          <a:sy n="75" d="100"/>
        </p:scale>
        <p:origin x="-4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31508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677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02721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104506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16751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664266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80446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17852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13686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3102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4681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58311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08444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03439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4417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7039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78551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ACB69-03DD-42FC-B6AA-9B4C974DDD95}" type="datetimeFigureOut">
              <a:rPr lang="uk-UA" smtClean="0"/>
              <a:pPr/>
              <a:t>26.04.2019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6C818-B323-491A-B566-1A5878330A76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843509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429490"/>
            <a:ext cx="8791575" cy="3269673"/>
          </a:xfrm>
        </p:spPr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Ремонтні роботи у СШ 139 2018-2019 рр.</a:t>
            </a:r>
            <a:endParaRPr lang="uk-UA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8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24692"/>
            <a:ext cx="9905998" cy="1177636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Дошка об’яв для самоврядування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302328"/>
            <a:ext cx="8395855" cy="52162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30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52087" cy="1478570"/>
          </a:xfrm>
        </p:spPr>
        <p:txBody>
          <a:bodyPr/>
          <a:lstStyle/>
          <a:p>
            <a:pPr algn="ctr"/>
            <a:r>
              <a:rPr lang="uk-UA" dirty="0" err="1" smtClean="0">
                <a:latin typeface="Arial Black" pitchFamily="34" charset="0"/>
              </a:rPr>
              <a:t>Еко</a:t>
            </a:r>
            <a:r>
              <a:rPr lang="uk-UA" dirty="0" smtClean="0">
                <a:latin typeface="Arial Black" pitchFamily="34" charset="0"/>
              </a:rPr>
              <a:t> урни для сортування сміття видане Управлінням освіти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3074" name="Picture 2" descr="C:\Users\User\Desktop\20190221_16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101" y="2249488"/>
            <a:ext cx="6400800" cy="3960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Arial Black" pitchFamily="34" charset="0"/>
              </a:rPr>
              <a:t>Відновлено кімнату після пожежі за </a:t>
            </a:r>
            <a:r>
              <a:rPr lang="uk-UA" smtClean="0">
                <a:latin typeface="Arial Black" pitchFamily="34" charset="0"/>
              </a:rPr>
              <a:t>батьківські кошти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4098" name="Picture 2" descr="C:\Users\User\Desktop\20190214_1248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0" y="1939660"/>
            <a:ext cx="4737100" cy="46008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38546"/>
            <a:ext cx="9905998" cy="1246909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Придбано Горщики для квітів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7" y="1036586"/>
            <a:ext cx="3228109" cy="2550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56" y="1034854"/>
            <a:ext cx="3006435" cy="2550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9" y="3934689"/>
            <a:ext cx="3068782" cy="2549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" y="3934691"/>
            <a:ext cx="3228109" cy="2549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4" y="3934690"/>
            <a:ext cx="3006434" cy="2549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310245"/>
            <a:ext cx="2554001" cy="25507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1" y="1034853"/>
            <a:ext cx="3228108" cy="2550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38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52400"/>
            <a:ext cx="9905998" cy="1413164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Оновлено обладнання в кабінеті біології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1316181"/>
            <a:ext cx="3380509" cy="2535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37" y="1316182"/>
            <a:ext cx="3574473" cy="25353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34" y="4214919"/>
            <a:ext cx="2535382" cy="2168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1616" y="2126674"/>
            <a:ext cx="5029204" cy="3408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2063" y="4247862"/>
            <a:ext cx="2602347" cy="2169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04" y="4031672"/>
            <a:ext cx="2052855" cy="2602348"/>
          </a:xfrm>
          <a:prstGeom prst="rect">
            <a:avLst/>
          </a:prstGeom>
        </p:spPr>
      </p:pic>
      <p:pic>
        <p:nvPicPr>
          <p:cNvPr id="1026" name="Picture 2" descr="C:\Users\User\Desktop\20190214_1248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5566" y="8140700"/>
            <a:ext cx="34662533" cy="2599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585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6255"/>
            <a:ext cx="9905998" cy="1607127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В стані оновлення та реконструкції баскетбольний майданчик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164" y="2228057"/>
            <a:ext cx="4959928" cy="40505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36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6255"/>
            <a:ext cx="9905998" cy="1930833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Циклювання та покриття лаком паркету на переході до їдальні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227" y="2373548"/>
            <a:ext cx="4760912" cy="3570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260" y="2314504"/>
            <a:ext cx="4760915" cy="36887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0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80109"/>
            <a:ext cx="9905998" cy="1916979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Заміна кранів у рукомийниках біля їдальні та у їдальні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2" y="1675396"/>
            <a:ext cx="3823854" cy="2867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2" y="1683324"/>
            <a:ext cx="3546764" cy="28678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4558144"/>
            <a:ext cx="2951018" cy="2213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67" y="4580928"/>
            <a:ext cx="2890261" cy="2167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4" y="4558144"/>
            <a:ext cx="2914794" cy="21860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73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745" y="0"/>
            <a:ext cx="11014364" cy="1814945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Оновлення (шпаклювання та фарбування) стін на 1-4  поверхах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1814946"/>
            <a:ext cx="3925454" cy="4031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52" y="1399310"/>
            <a:ext cx="3763820" cy="2431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71" y="4125191"/>
            <a:ext cx="3768436" cy="2421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0969" y="1991592"/>
            <a:ext cx="5146963" cy="3962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3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036" y="207818"/>
            <a:ext cx="11249891" cy="188927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Оновлення (фарбування)  перегородок на центральних та бокових східцях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4" y="1859973"/>
            <a:ext cx="3906982" cy="2930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2917" y="2826616"/>
            <a:ext cx="4334164" cy="3250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3429000"/>
            <a:ext cx="4253345" cy="31900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03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4765"/>
            <a:ext cx="10515600" cy="11222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700" dirty="0" smtClean="0">
                <a:latin typeface="Arial Black" panose="020B0A04020102020204" pitchFamily="34" charset="0"/>
              </a:rPr>
              <a:t>Зроблено</a:t>
            </a:r>
            <a:r>
              <a:rPr lang="uk-UA" dirty="0" smtClean="0">
                <a:latin typeface="Arial Black" panose="020B0A04020102020204" pitchFamily="34" charset="0"/>
              </a:rPr>
              <a:t/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капітальний ремонт туалетів: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3" y="1953492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06" y="1953492"/>
            <a:ext cx="3707823" cy="4367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29" y="1937328"/>
            <a:ext cx="3532909" cy="43675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946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92750"/>
            <a:ext cx="9905998" cy="200433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Стіни центральних сходів, освітлення, вікна та підлога на переходах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3795" y="3606601"/>
            <a:ext cx="3541713" cy="26562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8088" y="2501466"/>
            <a:ext cx="3816927" cy="2862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63" y="1357803"/>
            <a:ext cx="2978508" cy="2233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7414" y="2917072"/>
            <a:ext cx="4196711" cy="3294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0868" y="3960706"/>
            <a:ext cx="2952171" cy="2214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75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533" y="-124691"/>
            <a:ext cx="9905998" cy="303414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Відремонтовано Актову залу</a:t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за рахунок депутатського фонду </a:t>
            </a:r>
            <a:r>
              <a:rPr lang="uk-UA" dirty="0" err="1" smtClean="0">
                <a:latin typeface="Arial Black" panose="020B0A04020102020204" pitchFamily="34" charset="0"/>
              </a:rPr>
              <a:t>Банаса</a:t>
            </a:r>
            <a:r>
              <a:rPr lang="uk-UA" dirty="0" smtClean="0">
                <a:latin typeface="Arial Black" panose="020B0A04020102020204" pitchFamily="34" charset="0"/>
              </a:rPr>
              <a:t> Д.М.,</a:t>
            </a:r>
            <a:br>
              <a:rPr lang="uk-UA" dirty="0" smtClean="0">
                <a:latin typeface="Arial Black" panose="020B0A04020102020204" pitchFamily="34" charset="0"/>
              </a:rPr>
            </a:br>
            <a:r>
              <a:rPr lang="uk-UA" dirty="0" smtClean="0">
                <a:latin typeface="Arial Black" panose="020B0A04020102020204" pitchFamily="34" charset="0"/>
              </a:rPr>
              <a:t>жалюзі подарунок випускників 9-х класів 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9" y="2104451"/>
            <a:ext cx="3726124" cy="20583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8" y="4162568"/>
            <a:ext cx="3726125" cy="2695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17" y="3565583"/>
            <a:ext cx="4060129" cy="3045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32091" y="358808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9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24692"/>
            <a:ext cx="9905998" cy="1177636"/>
          </a:xfrm>
        </p:spPr>
        <p:txBody>
          <a:bodyPr/>
          <a:lstStyle/>
          <a:p>
            <a:pPr algn="ctr"/>
            <a:r>
              <a:rPr lang="uk-UA" b="1" dirty="0" smtClean="0">
                <a:latin typeface="Arial Black" panose="020B0A04020102020204" pitchFamily="34" charset="0"/>
              </a:rPr>
              <a:t>Кабінет англійської мови </a:t>
            </a:r>
            <a:endParaRPr lang="uk-UA" b="1" dirty="0">
              <a:latin typeface="Arial Black" panose="020B0A0402010202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5" y="3191598"/>
            <a:ext cx="4722282" cy="3541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4745" y="2753447"/>
            <a:ext cx="4419600" cy="3314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18" y="967942"/>
            <a:ext cx="4544290" cy="3408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627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80110"/>
            <a:ext cx="9905998" cy="1634836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Обладнання та меблі для логопедичних класів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9665" y="2044502"/>
            <a:ext cx="4012771" cy="3009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00" y="1542905"/>
            <a:ext cx="4151671" cy="3113754"/>
          </a:xfrm>
          <a:prstGeom prst="rect">
            <a:avLst/>
          </a:prstGeom>
        </p:spPr>
      </p:pic>
      <p:pic>
        <p:nvPicPr>
          <p:cNvPr id="10" name="Місце для вмісту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9" y="3831220"/>
            <a:ext cx="3805307" cy="2853981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865828"/>
            <a:ext cx="3713019" cy="2784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11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6256"/>
            <a:ext cx="9905998" cy="907472"/>
          </a:xfrm>
        </p:spPr>
        <p:txBody>
          <a:bodyPr/>
          <a:lstStyle/>
          <a:p>
            <a:pPr algn="ctr"/>
            <a:r>
              <a:rPr lang="uk-UA" dirty="0" smtClean="0">
                <a:latin typeface="Arial Black" panose="020B0A04020102020204" pitchFamily="34" charset="0"/>
              </a:rPr>
              <a:t>Обладнання та  меблі для НУШ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32" y="987712"/>
            <a:ext cx="1922141" cy="256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40" y="987712"/>
            <a:ext cx="1849694" cy="2571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79" y="987712"/>
            <a:ext cx="2654877" cy="3539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3684731"/>
            <a:ext cx="3948545" cy="29614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0" y="987712"/>
            <a:ext cx="2022764" cy="26970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36" y="3625104"/>
            <a:ext cx="4107548" cy="30806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79" y="4664001"/>
            <a:ext cx="2805258" cy="21039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7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4" y="171306"/>
            <a:ext cx="2656284" cy="35417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864" y="171306"/>
            <a:ext cx="2587193" cy="3449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34" y="64895"/>
            <a:ext cx="2931968" cy="3532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4" y="3431502"/>
            <a:ext cx="2656284" cy="3301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94" y="171306"/>
            <a:ext cx="2569874" cy="3426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34" y="3620897"/>
            <a:ext cx="2931968" cy="3127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94" y="3597804"/>
            <a:ext cx="2569874" cy="3135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40" y="3713018"/>
            <a:ext cx="2796117" cy="30202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14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24692"/>
            <a:ext cx="9905998" cy="15517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latin typeface="Arial Black" panose="020B0A04020102020204" pitchFamily="34" charset="0"/>
              </a:rPr>
              <a:t>Подарунок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батьків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Кияниці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Юліани</a:t>
            </a:r>
            <a:r>
              <a:rPr lang="ru-RU" dirty="0" smtClean="0">
                <a:latin typeface="Arial Black" panose="020B0A04020102020204" pitchFamily="34" charset="0"/>
              </a:rPr>
              <a:t> та </a:t>
            </a:r>
            <a:r>
              <a:rPr lang="ru-RU" dirty="0" err="1" smtClean="0">
                <a:latin typeface="Arial Black" panose="020B0A04020102020204" pitchFamily="34" charset="0"/>
              </a:rPr>
              <a:t>Еліни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школі</a:t>
            </a:r>
            <a:r>
              <a:rPr lang="ru-RU" dirty="0" smtClean="0">
                <a:latin typeface="Arial Black" panose="020B0A04020102020204" pitchFamily="34" charset="0"/>
              </a:rPr>
              <a:t> : </a:t>
            </a:r>
            <a:r>
              <a:rPr lang="ru-RU" dirty="0" err="1" smtClean="0">
                <a:latin typeface="Arial Black" panose="020B0A04020102020204" pitchFamily="34" charset="0"/>
              </a:rPr>
              <a:t>Дзеркала</a:t>
            </a:r>
            <a:r>
              <a:rPr lang="ru-RU" dirty="0" smtClean="0">
                <a:latin typeface="Arial Black" panose="020B0A04020102020204" pitchFamily="34" charset="0"/>
              </a:rPr>
              <a:t> в туалет</a:t>
            </a:r>
            <a:r>
              <a:rPr lang="uk-UA" dirty="0" smtClean="0">
                <a:latin typeface="Arial Black" panose="020B0A04020102020204" pitchFamily="34" charset="0"/>
              </a:rPr>
              <a:t>ні кімнати</a:t>
            </a:r>
            <a:endParaRPr lang="uk-UA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0566" y="2620529"/>
            <a:ext cx="4338781" cy="3254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2342" y="2445328"/>
            <a:ext cx="4239495" cy="350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6213" y="2502300"/>
            <a:ext cx="4253345" cy="3377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2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Схема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Схема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TM04033919[[fn=Схема]]</Template>
  <TotalTime>197</TotalTime>
  <Words>123</Words>
  <Application>Microsoft Office PowerPoint</Application>
  <PresentationFormat>Произвольный</PresentationFormat>
  <Paragraphs>18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Схема</vt:lpstr>
      <vt:lpstr>Ремонтні роботи у СШ 139 2018-2019 рр.</vt:lpstr>
      <vt:lpstr>Зроблено капітальний ремонт туалетів:</vt:lpstr>
      <vt:lpstr>Стіни центральних сходів, освітлення, вікна та підлога на переходах</vt:lpstr>
      <vt:lpstr>Відремонтовано Актову залу за рахунок депутатського фонду Банаса Д.М., жалюзі подарунок випускників 9-х класів </vt:lpstr>
      <vt:lpstr>Кабінет англійської мови </vt:lpstr>
      <vt:lpstr>Обладнання та меблі для логопедичних класів</vt:lpstr>
      <vt:lpstr>Обладнання та  меблі для НУШ</vt:lpstr>
      <vt:lpstr>Слайд 8</vt:lpstr>
      <vt:lpstr>Подарунок батьків Кияниці Юліани та Еліни школі : Дзеркала в туалетні кімнати</vt:lpstr>
      <vt:lpstr>Дошка об’яв для самоврядування</vt:lpstr>
      <vt:lpstr>Еко урни для сортування сміття видане Управлінням освіти</vt:lpstr>
      <vt:lpstr>Відновлено кімнату після пожежі за батьківські кошти</vt:lpstr>
      <vt:lpstr>Придбано Горщики для квітів</vt:lpstr>
      <vt:lpstr>Оновлено обладнання в кабінеті біології</vt:lpstr>
      <vt:lpstr>В стані оновлення та реконструкції баскетбольний майданчик</vt:lpstr>
      <vt:lpstr>Циклювання та покриття лаком паркету на переході до їдальні</vt:lpstr>
      <vt:lpstr>Заміна кранів у рукомийниках біля їдальні та у їдальні</vt:lpstr>
      <vt:lpstr>Оновлення (шпаклювання та фарбування) стін на 1-4  поверхах</vt:lpstr>
      <vt:lpstr>Оновлення (фарбування)  перегородок на центральних та бокових східцях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Ремонтні роботи у СШ 139 2018-2019 рр.</dc:title>
  <dc:creator>Администратор</dc:creator>
  <cp:lastModifiedBy>School_139</cp:lastModifiedBy>
  <cp:revision>28</cp:revision>
  <dcterms:created xsi:type="dcterms:W3CDTF">2019-04-16T11:54:09Z</dcterms:created>
  <dcterms:modified xsi:type="dcterms:W3CDTF">2019-04-26T12:36:20Z</dcterms:modified>
</cp:coreProperties>
</file>