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59" r:id="rId3"/>
    <p:sldId id="262" r:id="rId4"/>
  </p:sldIdLst>
  <p:sldSz cx="9144000" cy="6858000" type="screen4x3"/>
  <p:notesSz cx="9144000" cy="6858000"/>
  <p:embeddedFontLs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047"/>
            <a:ext cx="9077706" cy="1197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6784" y="50292"/>
            <a:ext cx="4370832" cy="626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1" y="6694169"/>
            <a:ext cx="9143365" cy="163830"/>
          </a:xfrm>
          <a:custGeom>
            <a:avLst/>
            <a:gdLst/>
            <a:ahLst/>
            <a:cxnLst/>
            <a:rect l="l" t="t" r="r" b="b"/>
            <a:pathLst>
              <a:path w="9143365" h="163829">
                <a:moveTo>
                  <a:pt x="9143238" y="163828"/>
                </a:moveTo>
                <a:lnTo>
                  <a:pt x="9143238" y="0"/>
                </a:lnTo>
                <a:lnTo>
                  <a:pt x="0" y="0"/>
                </a:lnTo>
                <a:lnTo>
                  <a:pt x="0" y="163828"/>
                </a:lnTo>
                <a:lnTo>
                  <a:pt x="9143238" y="16382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1" y="6694169"/>
            <a:ext cx="9143365" cy="163830"/>
          </a:xfrm>
          <a:custGeom>
            <a:avLst/>
            <a:gdLst/>
            <a:ahLst/>
            <a:cxnLst/>
            <a:rect l="l" t="t" r="r" b="b"/>
            <a:pathLst>
              <a:path w="9143365" h="163829">
                <a:moveTo>
                  <a:pt x="9143238" y="0"/>
                </a:moveTo>
                <a:lnTo>
                  <a:pt x="0" y="0"/>
                </a:lnTo>
                <a:lnTo>
                  <a:pt x="0" y="163828"/>
                </a:lnTo>
              </a:path>
            </a:pathLst>
          </a:custGeom>
          <a:ln w="2590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6745" y="73913"/>
            <a:ext cx="7890509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047"/>
            <a:ext cx="8294370" cy="1197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6784" y="50292"/>
            <a:ext cx="4370832" cy="626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267" y="-761"/>
            <a:ext cx="7157465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6788" y="1859660"/>
            <a:ext cx="6743700" cy="4192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69858" y="6479768"/>
            <a:ext cx="1924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2648" y="1476755"/>
            <a:ext cx="7266432" cy="523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00172" y="3046476"/>
            <a:ext cx="2176272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04386" y="3238576"/>
            <a:ext cx="1012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Школа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1</a:t>
            </a:fld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685800" y="1447800"/>
            <a:ext cx="7266432" cy="523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609600" y="1447800"/>
            <a:ext cx="7266432" cy="523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 rot="10800000" flipV="1"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uk-UA" sz="2400" dirty="0" smtClean="0"/>
              <a:t>Основні принципи системи забезпечення </a:t>
            </a:r>
            <a:br>
              <a:rPr lang="uk-UA" sz="2400" dirty="0" smtClean="0"/>
            </a:br>
            <a:r>
              <a:rPr lang="uk-UA" sz="2400" dirty="0" smtClean="0"/>
              <a:t>якості освіти СШ № 139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9006078" cy="1197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6694169"/>
            <a:ext cx="9143365" cy="163830"/>
          </a:xfrm>
          <a:custGeom>
            <a:avLst/>
            <a:gdLst/>
            <a:ahLst/>
            <a:cxnLst/>
            <a:rect l="l" t="t" r="r" b="b"/>
            <a:pathLst>
              <a:path w="9143365" h="163829">
                <a:moveTo>
                  <a:pt x="9143238" y="163828"/>
                </a:moveTo>
                <a:lnTo>
                  <a:pt x="9143238" y="0"/>
                </a:lnTo>
                <a:lnTo>
                  <a:pt x="0" y="0"/>
                </a:lnTo>
                <a:lnTo>
                  <a:pt x="0" y="163828"/>
                </a:lnTo>
                <a:lnTo>
                  <a:pt x="9143238" y="16382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6694169"/>
            <a:ext cx="9143365" cy="163830"/>
          </a:xfrm>
          <a:custGeom>
            <a:avLst/>
            <a:gdLst/>
            <a:ahLst/>
            <a:cxnLst/>
            <a:rect l="l" t="t" r="r" b="b"/>
            <a:pathLst>
              <a:path w="9143365" h="163829">
                <a:moveTo>
                  <a:pt x="9143238" y="0"/>
                </a:moveTo>
                <a:lnTo>
                  <a:pt x="0" y="0"/>
                </a:lnTo>
                <a:lnTo>
                  <a:pt x="0" y="163828"/>
                </a:lnTo>
              </a:path>
            </a:pathLst>
          </a:custGeom>
          <a:ln w="2590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6409" y="1446275"/>
            <a:ext cx="1075690" cy="5118100"/>
          </a:xfrm>
          <a:custGeom>
            <a:avLst/>
            <a:gdLst/>
            <a:ahLst/>
            <a:cxnLst/>
            <a:rect l="l" t="t" r="r" b="b"/>
            <a:pathLst>
              <a:path w="1075689" h="5118100">
                <a:moveTo>
                  <a:pt x="15252" y="0"/>
                </a:moveTo>
                <a:lnTo>
                  <a:pt x="49167" y="34359"/>
                </a:lnTo>
                <a:lnTo>
                  <a:pt x="82531" y="69055"/>
                </a:lnTo>
                <a:lnTo>
                  <a:pt x="115343" y="104083"/>
                </a:lnTo>
                <a:lnTo>
                  <a:pt x="147604" y="139436"/>
                </a:lnTo>
                <a:lnTo>
                  <a:pt x="179313" y="175111"/>
                </a:lnTo>
                <a:lnTo>
                  <a:pt x="210470" y="211101"/>
                </a:lnTo>
                <a:lnTo>
                  <a:pt x="241077" y="247400"/>
                </a:lnTo>
                <a:lnTo>
                  <a:pt x="271131" y="284003"/>
                </a:lnTo>
                <a:lnTo>
                  <a:pt x="300635" y="320904"/>
                </a:lnTo>
                <a:lnTo>
                  <a:pt x="329587" y="358099"/>
                </a:lnTo>
                <a:lnTo>
                  <a:pt x="357987" y="395581"/>
                </a:lnTo>
                <a:lnTo>
                  <a:pt x="385836" y="433345"/>
                </a:lnTo>
                <a:lnTo>
                  <a:pt x="413133" y="471385"/>
                </a:lnTo>
                <a:lnTo>
                  <a:pt x="439879" y="509696"/>
                </a:lnTo>
                <a:lnTo>
                  <a:pt x="466074" y="548272"/>
                </a:lnTo>
                <a:lnTo>
                  <a:pt x="491717" y="587109"/>
                </a:lnTo>
                <a:lnTo>
                  <a:pt x="516809" y="626199"/>
                </a:lnTo>
                <a:lnTo>
                  <a:pt x="541349" y="665538"/>
                </a:lnTo>
                <a:lnTo>
                  <a:pt x="565337" y="705120"/>
                </a:lnTo>
                <a:lnTo>
                  <a:pt x="588775" y="744940"/>
                </a:lnTo>
                <a:lnTo>
                  <a:pt x="611660" y="784993"/>
                </a:lnTo>
                <a:lnTo>
                  <a:pt x="633995" y="825271"/>
                </a:lnTo>
                <a:lnTo>
                  <a:pt x="655777" y="865771"/>
                </a:lnTo>
                <a:lnTo>
                  <a:pt x="677009" y="906487"/>
                </a:lnTo>
                <a:lnTo>
                  <a:pt x="697689" y="947412"/>
                </a:lnTo>
                <a:lnTo>
                  <a:pt x="717817" y="988542"/>
                </a:lnTo>
                <a:lnTo>
                  <a:pt x="737394" y="1029871"/>
                </a:lnTo>
                <a:lnTo>
                  <a:pt x="756420" y="1071394"/>
                </a:lnTo>
                <a:lnTo>
                  <a:pt x="774894" y="1113104"/>
                </a:lnTo>
                <a:lnTo>
                  <a:pt x="792816" y="1154997"/>
                </a:lnTo>
                <a:lnTo>
                  <a:pt x="810187" y="1197066"/>
                </a:lnTo>
                <a:lnTo>
                  <a:pt x="827007" y="1239307"/>
                </a:lnTo>
                <a:lnTo>
                  <a:pt x="843275" y="1281714"/>
                </a:lnTo>
                <a:lnTo>
                  <a:pt x="858992" y="1324281"/>
                </a:lnTo>
                <a:lnTo>
                  <a:pt x="874157" y="1367003"/>
                </a:lnTo>
                <a:lnTo>
                  <a:pt x="888771" y="1409874"/>
                </a:lnTo>
                <a:lnTo>
                  <a:pt x="902833" y="1452889"/>
                </a:lnTo>
                <a:lnTo>
                  <a:pt x="916344" y="1496042"/>
                </a:lnTo>
                <a:lnTo>
                  <a:pt x="929303" y="1539328"/>
                </a:lnTo>
                <a:lnTo>
                  <a:pt x="941711" y="1582741"/>
                </a:lnTo>
                <a:lnTo>
                  <a:pt x="953568" y="1626275"/>
                </a:lnTo>
                <a:lnTo>
                  <a:pt x="964873" y="1669926"/>
                </a:lnTo>
                <a:lnTo>
                  <a:pt x="975626" y="1713687"/>
                </a:lnTo>
                <a:lnTo>
                  <a:pt x="985828" y="1757553"/>
                </a:lnTo>
                <a:lnTo>
                  <a:pt x="995479" y="1801518"/>
                </a:lnTo>
                <a:lnTo>
                  <a:pt x="1004578" y="1845578"/>
                </a:lnTo>
                <a:lnTo>
                  <a:pt x="1013126" y="1889726"/>
                </a:lnTo>
                <a:lnTo>
                  <a:pt x="1021122" y="1933957"/>
                </a:lnTo>
                <a:lnTo>
                  <a:pt x="1028567" y="1978265"/>
                </a:lnTo>
                <a:lnTo>
                  <a:pt x="1035460" y="2022645"/>
                </a:lnTo>
                <a:lnTo>
                  <a:pt x="1041802" y="2067092"/>
                </a:lnTo>
                <a:lnTo>
                  <a:pt x="1047592" y="2111599"/>
                </a:lnTo>
                <a:lnTo>
                  <a:pt x="1052831" y="2156162"/>
                </a:lnTo>
                <a:lnTo>
                  <a:pt x="1057519" y="2200774"/>
                </a:lnTo>
                <a:lnTo>
                  <a:pt x="1061655" y="2245430"/>
                </a:lnTo>
                <a:lnTo>
                  <a:pt x="1065239" y="2290126"/>
                </a:lnTo>
                <a:lnTo>
                  <a:pt x="1068272" y="2334854"/>
                </a:lnTo>
                <a:lnTo>
                  <a:pt x="1070754" y="2379610"/>
                </a:lnTo>
                <a:lnTo>
                  <a:pt x="1072684" y="2424388"/>
                </a:lnTo>
                <a:lnTo>
                  <a:pt x="1074063" y="2469183"/>
                </a:lnTo>
                <a:lnTo>
                  <a:pt x="1074890" y="2513989"/>
                </a:lnTo>
                <a:lnTo>
                  <a:pt x="1075166" y="2558800"/>
                </a:lnTo>
                <a:lnTo>
                  <a:pt x="1074890" y="2603612"/>
                </a:lnTo>
                <a:lnTo>
                  <a:pt x="1074063" y="2648417"/>
                </a:lnTo>
                <a:lnTo>
                  <a:pt x="1072684" y="2693212"/>
                </a:lnTo>
                <a:lnTo>
                  <a:pt x="1070754" y="2737990"/>
                </a:lnTo>
                <a:lnTo>
                  <a:pt x="1068272" y="2782747"/>
                </a:lnTo>
                <a:lnTo>
                  <a:pt x="1065239" y="2827475"/>
                </a:lnTo>
                <a:lnTo>
                  <a:pt x="1061655" y="2872170"/>
                </a:lnTo>
                <a:lnTo>
                  <a:pt x="1057519" y="2916827"/>
                </a:lnTo>
                <a:lnTo>
                  <a:pt x="1052831" y="2961440"/>
                </a:lnTo>
                <a:lnTo>
                  <a:pt x="1047592" y="3006002"/>
                </a:lnTo>
                <a:lnTo>
                  <a:pt x="1041802" y="3050510"/>
                </a:lnTo>
                <a:lnTo>
                  <a:pt x="1035460" y="3094956"/>
                </a:lnTo>
                <a:lnTo>
                  <a:pt x="1028567" y="3139337"/>
                </a:lnTo>
                <a:lnTo>
                  <a:pt x="1021122" y="3183645"/>
                </a:lnTo>
                <a:lnTo>
                  <a:pt x="1013126" y="3227876"/>
                </a:lnTo>
                <a:lnTo>
                  <a:pt x="1004578" y="3272025"/>
                </a:lnTo>
                <a:lnTo>
                  <a:pt x="995479" y="3316084"/>
                </a:lnTo>
                <a:lnTo>
                  <a:pt x="985828" y="3360050"/>
                </a:lnTo>
                <a:lnTo>
                  <a:pt x="975626" y="3403917"/>
                </a:lnTo>
                <a:lnTo>
                  <a:pt x="964873" y="3447678"/>
                </a:lnTo>
                <a:lnTo>
                  <a:pt x="953568" y="3491329"/>
                </a:lnTo>
                <a:lnTo>
                  <a:pt x="941711" y="3534863"/>
                </a:lnTo>
                <a:lnTo>
                  <a:pt x="929303" y="3578277"/>
                </a:lnTo>
                <a:lnTo>
                  <a:pt x="916344" y="3621563"/>
                </a:lnTo>
                <a:lnTo>
                  <a:pt x="902833" y="3664716"/>
                </a:lnTo>
                <a:lnTo>
                  <a:pt x="888771" y="3707731"/>
                </a:lnTo>
                <a:lnTo>
                  <a:pt x="874157" y="3750603"/>
                </a:lnTo>
                <a:lnTo>
                  <a:pt x="858992" y="3793325"/>
                </a:lnTo>
                <a:lnTo>
                  <a:pt x="843275" y="3835893"/>
                </a:lnTo>
                <a:lnTo>
                  <a:pt x="827007" y="3878300"/>
                </a:lnTo>
                <a:lnTo>
                  <a:pt x="810187" y="3920541"/>
                </a:lnTo>
                <a:lnTo>
                  <a:pt x="792816" y="3962611"/>
                </a:lnTo>
                <a:lnTo>
                  <a:pt x="774894" y="4004505"/>
                </a:lnTo>
                <a:lnTo>
                  <a:pt x="756420" y="4046216"/>
                </a:lnTo>
                <a:lnTo>
                  <a:pt x="737394" y="4087738"/>
                </a:lnTo>
                <a:lnTo>
                  <a:pt x="717817" y="4129068"/>
                </a:lnTo>
                <a:lnTo>
                  <a:pt x="697689" y="4170199"/>
                </a:lnTo>
                <a:lnTo>
                  <a:pt x="677009" y="4211125"/>
                </a:lnTo>
                <a:lnTo>
                  <a:pt x="655777" y="4251841"/>
                </a:lnTo>
                <a:lnTo>
                  <a:pt x="633995" y="4292341"/>
                </a:lnTo>
                <a:lnTo>
                  <a:pt x="611660" y="4332620"/>
                </a:lnTo>
                <a:lnTo>
                  <a:pt x="588775" y="4372673"/>
                </a:lnTo>
                <a:lnTo>
                  <a:pt x="565337" y="4412494"/>
                </a:lnTo>
                <a:lnTo>
                  <a:pt x="541349" y="4452077"/>
                </a:lnTo>
                <a:lnTo>
                  <a:pt x="516809" y="4491417"/>
                </a:lnTo>
                <a:lnTo>
                  <a:pt x="491717" y="4530508"/>
                </a:lnTo>
                <a:lnTo>
                  <a:pt x="466074" y="4569345"/>
                </a:lnTo>
                <a:lnTo>
                  <a:pt x="439879" y="4607922"/>
                </a:lnTo>
                <a:lnTo>
                  <a:pt x="413133" y="4646233"/>
                </a:lnTo>
                <a:lnTo>
                  <a:pt x="385836" y="4684274"/>
                </a:lnTo>
                <a:lnTo>
                  <a:pt x="357987" y="4722039"/>
                </a:lnTo>
                <a:lnTo>
                  <a:pt x="329587" y="4759522"/>
                </a:lnTo>
                <a:lnTo>
                  <a:pt x="300635" y="4796717"/>
                </a:lnTo>
                <a:lnTo>
                  <a:pt x="271131" y="4833619"/>
                </a:lnTo>
                <a:lnTo>
                  <a:pt x="241077" y="4870223"/>
                </a:lnTo>
                <a:lnTo>
                  <a:pt x="210470" y="4906523"/>
                </a:lnTo>
                <a:lnTo>
                  <a:pt x="179313" y="4942514"/>
                </a:lnTo>
                <a:lnTo>
                  <a:pt x="147604" y="4978189"/>
                </a:lnTo>
                <a:lnTo>
                  <a:pt x="115343" y="5013544"/>
                </a:lnTo>
                <a:lnTo>
                  <a:pt x="82531" y="5048573"/>
                </a:lnTo>
                <a:lnTo>
                  <a:pt x="49167" y="5083270"/>
                </a:lnTo>
                <a:lnTo>
                  <a:pt x="15252" y="5117630"/>
                </a:lnTo>
                <a:lnTo>
                  <a:pt x="0" y="5102377"/>
                </a:lnTo>
                <a:lnTo>
                  <a:pt x="33982" y="5067942"/>
                </a:lnTo>
                <a:lnTo>
                  <a:pt x="67408" y="5033167"/>
                </a:lnTo>
                <a:lnTo>
                  <a:pt x="100277" y="4998056"/>
                </a:lnTo>
                <a:lnTo>
                  <a:pt x="132589" y="4962617"/>
                </a:lnTo>
                <a:lnTo>
                  <a:pt x="164343" y="4926853"/>
                </a:lnTo>
                <a:lnTo>
                  <a:pt x="195541" y="4890772"/>
                </a:lnTo>
                <a:lnTo>
                  <a:pt x="226181" y="4854379"/>
                </a:lnTo>
                <a:lnTo>
                  <a:pt x="256264" y="4817678"/>
                </a:lnTo>
                <a:lnTo>
                  <a:pt x="285791" y="4780677"/>
                </a:lnTo>
                <a:lnTo>
                  <a:pt x="314760" y="4743380"/>
                </a:lnTo>
                <a:lnTo>
                  <a:pt x="343172" y="4705793"/>
                </a:lnTo>
                <a:lnTo>
                  <a:pt x="371027" y="4667921"/>
                </a:lnTo>
                <a:lnTo>
                  <a:pt x="398324" y="4629772"/>
                </a:lnTo>
                <a:lnTo>
                  <a:pt x="425065" y="4591349"/>
                </a:lnTo>
                <a:lnTo>
                  <a:pt x="451249" y="4552659"/>
                </a:lnTo>
                <a:lnTo>
                  <a:pt x="476875" y="4513707"/>
                </a:lnTo>
                <a:lnTo>
                  <a:pt x="501944" y="4474499"/>
                </a:lnTo>
                <a:lnTo>
                  <a:pt x="526457" y="4435041"/>
                </a:lnTo>
                <a:lnTo>
                  <a:pt x="550412" y="4395337"/>
                </a:lnTo>
                <a:lnTo>
                  <a:pt x="573810" y="4355395"/>
                </a:lnTo>
                <a:lnTo>
                  <a:pt x="596651" y="4315219"/>
                </a:lnTo>
                <a:lnTo>
                  <a:pt x="618935" y="4274815"/>
                </a:lnTo>
                <a:lnTo>
                  <a:pt x="640662" y="4234188"/>
                </a:lnTo>
                <a:lnTo>
                  <a:pt x="661831" y="4193345"/>
                </a:lnTo>
                <a:lnTo>
                  <a:pt x="682444" y="4152291"/>
                </a:lnTo>
                <a:lnTo>
                  <a:pt x="702500" y="4111032"/>
                </a:lnTo>
                <a:lnTo>
                  <a:pt x="721998" y="4069572"/>
                </a:lnTo>
                <a:lnTo>
                  <a:pt x="740939" y="4027919"/>
                </a:lnTo>
                <a:lnTo>
                  <a:pt x="759324" y="3986076"/>
                </a:lnTo>
                <a:lnTo>
                  <a:pt x="777151" y="3944051"/>
                </a:lnTo>
                <a:lnTo>
                  <a:pt x="794421" y="3901849"/>
                </a:lnTo>
                <a:lnTo>
                  <a:pt x="811134" y="3859475"/>
                </a:lnTo>
                <a:lnTo>
                  <a:pt x="827289" y="3816935"/>
                </a:lnTo>
                <a:lnTo>
                  <a:pt x="842888" y="3774234"/>
                </a:lnTo>
                <a:lnTo>
                  <a:pt x="857930" y="3731379"/>
                </a:lnTo>
                <a:lnTo>
                  <a:pt x="872414" y="3688375"/>
                </a:lnTo>
                <a:lnTo>
                  <a:pt x="886342" y="3645227"/>
                </a:lnTo>
                <a:lnTo>
                  <a:pt x="899712" y="3601941"/>
                </a:lnTo>
                <a:lnTo>
                  <a:pt x="912525" y="3558523"/>
                </a:lnTo>
                <a:lnTo>
                  <a:pt x="924782" y="3514978"/>
                </a:lnTo>
                <a:lnTo>
                  <a:pt x="936481" y="3471312"/>
                </a:lnTo>
                <a:lnTo>
                  <a:pt x="947623" y="3427531"/>
                </a:lnTo>
                <a:lnTo>
                  <a:pt x="958207" y="3383640"/>
                </a:lnTo>
                <a:lnTo>
                  <a:pt x="968235" y="3339645"/>
                </a:lnTo>
                <a:lnTo>
                  <a:pt x="977706" y="3295551"/>
                </a:lnTo>
                <a:lnTo>
                  <a:pt x="986619" y="3251365"/>
                </a:lnTo>
                <a:lnTo>
                  <a:pt x="994976" y="3207091"/>
                </a:lnTo>
                <a:lnTo>
                  <a:pt x="1002775" y="3162736"/>
                </a:lnTo>
                <a:lnTo>
                  <a:pt x="1010017" y="3118305"/>
                </a:lnTo>
                <a:lnTo>
                  <a:pt x="1016703" y="3073803"/>
                </a:lnTo>
                <a:lnTo>
                  <a:pt x="1022831" y="3029237"/>
                </a:lnTo>
                <a:lnTo>
                  <a:pt x="1028402" y="2984612"/>
                </a:lnTo>
                <a:lnTo>
                  <a:pt x="1033416" y="2939933"/>
                </a:lnTo>
                <a:lnTo>
                  <a:pt x="1037872" y="2895206"/>
                </a:lnTo>
                <a:lnTo>
                  <a:pt x="1041772" y="2850437"/>
                </a:lnTo>
                <a:lnTo>
                  <a:pt x="1045115" y="2805631"/>
                </a:lnTo>
                <a:lnTo>
                  <a:pt x="1047900" y="2760795"/>
                </a:lnTo>
                <a:lnTo>
                  <a:pt x="1050128" y="2715933"/>
                </a:lnTo>
                <a:lnTo>
                  <a:pt x="1051800" y="2671052"/>
                </a:lnTo>
                <a:lnTo>
                  <a:pt x="1052914" y="2626156"/>
                </a:lnTo>
                <a:lnTo>
                  <a:pt x="1053471" y="2581252"/>
                </a:lnTo>
                <a:lnTo>
                  <a:pt x="1053471" y="2536345"/>
                </a:lnTo>
                <a:lnTo>
                  <a:pt x="1052914" y="2491441"/>
                </a:lnTo>
                <a:lnTo>
                  <a:pt x="1051800" y="2446546"/>
                </a:lnTo>
                <a:lnTo>
                  <a:pt x="1050128" y="2401664"/>
                </a:lnTo>
                <a:lnTo>
                  <a:pt x="1047900" y="2356803"/>
                </a:lnTo>
                <a:lnTo>
                  <a:pt x="1045115" y="2311966"/>
                </a:lnTo>
                <a:lnTo>
                  <a:pt x="1041772" y="2267161"/>
                </a:lnTo>
                <a:lnTo>
                  <a:pt x="1037872" y="2222392"/>
                </a:lnTo>
                <a:lnTo>
                  <a:pt x="1033416" y="2177665"/>
                </a:lnTo>
                <a:lnTo>
                  <a:pt x="1028402" y="2132986"/>
                </a:lnTo>
                <a:lnTo>
                  <a:pt x="1022831" y="2088361"/>
                </a:lnTo>
                <a:lnTo>
                  <a:pt x="1016703" y="2043795"/>
                </a:lnTo>
                <a:lnTo>
                  <a:pt x="1010017" y="1999293"/>
                </a:lnTo>
                <a:lnTo>
                  <a:pt x="1002775" y="1954862"/>
                </a:lnTo>
                <a:lnTo>
                  <a:pt x="994976" y="1910507"/>
                </a:lnTo>
                <a:lnTo>
                  <a:pt x="986619" y="1866234"/>
                </a:lnTo>
                <a:lnTo>
                  <a:pt x="977706" y="1822047"/>
                </a:lnTo>
                <a:lnTo>
                  <a:pt x="968235" y="1777954"/>
                </a:lnTo>
                <a:lnTo>
                  <a:pt x="958207" y="1733959"/>
                </a:lnTo>
                <a:lnTo>
                  <a:pt x="947623" y="1690068"/>
                </a:lnTo>
                <a:lnTo>
                  <a:pt x="936481" y="1646287"/>
                </a:lnTo>
                <a:lnTo>
                  <a:pt x="924782" y="1602622"/>
                </a:lnTo>
                <a:lnTo>
                  <a:pt x="912525" y="1559077"/>
                </a:lnTo>
                <a:lnTo>
                  <a:pt x="899712" y="1515659"/>
                </a:lnTo>
                <a:lnTo>
                  <a:pt x="886342" y="1472374"/>
                </a:lnTo>
                <a:lnTo>
                  <a:pt x="872414" y="1429226"/>
                </a:lnTo>
                <a:lnTo>
                  <a:pt x="857930" y="1386222"/>
                </a:lnTo>
                <a:lnTo>
                  <a:pt x="842888" y="1343367"/>
                </a:lnTo>
                <a:lnTo>
                  <a:pt x="827289" y="1300667"/>
                </a:lnTo>
                <a:lnTo>
                  <a:pt x="811134" y="1258127"/>
                </a:lnTo>
                <a:lnTo>
                  <a:pt x="794421" y="1215753"/>
                </a:lnTo>
                <a:lnTo>
                  <a:pt x="777151" y="1173551"/>
                </a:lnTo>
                <a:lnTo>
                  <a:pt x="759324" y="1131526"/>
                </a:lnTo>
                <a:lnTo>
                  <a:pt x="740939" y="1089684"/>
                </a:lnTo>
                <a:lnTo>
                  <a:pt x="721998" y="1048031"/>
                </a:lnTo>
                <a:lnTo>
                  <a:pt x="702500" y="1006572"/>
                </a:lnTo>
                <a:lnTo>
                  <a:pt x="682444" y="965313"/>
                </a:lnTo>
                <a:lnTo>
                  <a:pt x="661831" y="924259"/>
                </a:lnTo>
                <a:lnTo>
                  <a:pt x="640662" y="883417"/>
                </a:lnTo>
                <a:lnTo>
                  <a:pt x="618935" y="842791"/>
                </a:lnTo>
                <a:lnTo>
                  <a:pt x="596651" y="802387"/>
                </a:lnTo>
                <a:lnTo>
                  <a:pt x="573810" y="762211"/>
                </a:lnTo>
                <a:lnTo>
                  <a:pt x="550412" y="722269"/>
                </a:lnTo>
                <a:lnTo>
                  <a:pt x="526457" y="682566"/>
                </a:lnTo>
                <a:lnTo>
                  <a:pt x="501944" y="643108"/>
                </a:lnTo>
                <a:lnTo>
                  <a:pt x="476875" y="603901"/>
                </a:lnTo>
                <a:lnTo>
                  <a:pt x="451249" y="564949"/>
                </a:lnTo>
                <a:lnTo>
                  <a:pt x="425065" y="526260"/>
                </a:lnTo>
                <a:lnTo>
                  <a:pt x="398324" y="487838"/>
                </a:lnTo>
                <a:lnTo>
                  <a:pt x="371027" y="449688"/>
                </a:lnTo>
                <a:lnTo>
                  <a:pt x="343172" y="411818"/>
                </a:lnTo>
                <a:lnTo>
                  <a:pt x="314760" y="374231"/>
                </a:lnTo>
                <a:lnTo>
                  <a:pt x="285791" y="336935"/>
                </a:lnTo>
                <a:lnTo>
                  <a:pt x="256264" y="299934"/>
                </a:lnTo>
                <a:lnTo>
                  <a:pt x="226181" y="263234"/>
                </a:lnTo>
                <a:lnTo>
                  <a:pt x="195541" y="226841"/>
                </a:lnTo>
                <a:lnTo>
                  <a:pt x="164343" y="190760"/>
                </a:lnTo>
                <a:lnTo>
                  <a:pt x="132589" y="154997"/>
                </a:lnTo>
                <a:lnTo>
                  <a:pt x="100277" y="119558"/>
                </a:lnTo>
                <a:lnTo>
                  <a:pt x="67408" y="84449"/>
                </a:lnTo>
                <a:lnTo>
                  <a:pt x="33982" y="49674"/>
                </a:lnTo>
                <a:lnTo>
                  <a:pt x="0" y="15239"/>
                </a:lnTo>
                <a:lnTo>
                  <a:pt x="15252" y="0"/>
                </a:lnTo>
                <a:close/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9877" y="1730501"/>
            <a:ext cx="7706995" cy="828040"/>
          </a:xfrm>
          <a:custGeom>
            <a:avLst/>
            <a:gdLst/>
            <a:ahLst/>
            <a:cxnLst/>
            <a:rect l="l" t="t" r="r" b="b"/>
            <a:pathLst>
              <a:path w="7706995" h="828039">
                <a:moveTo>
                  <a:pt x="7706868" y="0"/>
                </a:moveTo>
                <a:lnTo>
                  <a:pt x="0" y="0"/>
                </a:lnTo>
                <a:lnTo>
                  <a:pt x="0" y="827532"/>
                </a:lnTo>
                <a:lnTo>
                  <a:pt x="7706868" y="827532"/>
                </a:lnTo>
                <a:lnTo>
                  <a:pt x="77068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9877" y="1730501"/>
            <a:ext cx="7706995" cy="828040"/>
          </a:xfrm>
          <a:custGeom>
            <a:avLst/>
            <a:gdLst/>
            <a:ahLst/>
            <a:cxnLst/>
            <a:rect l="l" t="t" r="r" b="b"/>
            <a:pathLst>
              <a:path w="7706995" h="828039">
                <a:moveTo>
                  <a:pt x="0" y="827532"/>
                </a:moveTo>
                <a:lnTo>
                  <a:pt x="7706868" y="827532"/>
                </a:lnTo>
                <a:lnTo>
                  <a:pt x="7706868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53260" y="1975866"/>
            <a:ext cx="490474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Від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формальних перевірок до оцінювання</a:t>
            </a:r>
            <a:r>
              <a:rPr sz="17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процесів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3241" y="1626870"/>
            <a:ext cx="1033271" cy="1034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3241" y="1626870"/>
            <a:ext cx="1033780" cy="1035050"/>
          </a:xfrm>
          <a:custGeom>
            <a:avLst/>
            <a:gdLst/>
            <a:ahLst/>
            <a:cxnLst/>
            <a:rect l="l" t="t" r="r" b="b"/>
            <a:pathLst>
              <a:path w="1033780" h="1035050">
                <a:moveTo>
                  <a:pt x="0" y="517397"/>
                </a:moveTo>
                <a:lnTo>
                  <a:pt x="2111" y="470304"/>
                </a:lnTo>
                <a:lnTo>
                  <a:pt x="8323" y="424395"/>
                </a:lnTo>
                <a:lnTo>
                  <a:pt x="18454" y="379853"/>
                </a:lnTo>
                <a:lnTo>
                  <a:pt x="32321" y="336861"/>
                </a:lnTo>
                <a:lnTo>
                  <a:pt x="49743" y="295602"/>
                </a:lnTo>
                <a:lnTo>
                  <a:pt x="70535" y="256257"/>
                </a:lnTo>
                <a:lnTo>
                  <a:pt x="94517" y="219011"/>
                </a:lnTo>
                <a:lnTo>
                  <a:pt x="121506" y="184045"/>
                </a:lnTo>
                <a:lnTo>
                  <a:pt x="151318" y="151542"/>
                </a:lnTo>
                <a:lnTo>
                  <a:pt x="183773" y="121685"/>
                </a:lnTo>
                <a:lnTo>
                  <a:pt x="218688" y="94657"/>
                </a:lnTo>
                <a:lnTo>
                  <a:pt x="255879" y="70640"/>
                </a:lnTo>
                <a:lnTo>
                  <a:pt x="295165" y="49816"/>
                </a:lnTo>
                <a:lnTo>
                  <a:pt x="336364" y="32369"/>
                </a:lnTo>
                <a:lnTo>
                  <a:pt x="379293" y="18482"/>
                </a:lnTo>
                <a:lnTo>
                  <a:pt x="423769" y="8336"/>
                </a:lnTo>
                <a:lnTo>
                  <a:pt x="469611" y="2114"/>
                </a:lnTo>
                <a:lnTo>
                  <a:pt x="516636" y="0"/>
                </a:lnTo>
                <a:lnTo>
                  <a:pt x="563666" y="2114"/>
                </a:lnTo>
                <a:lnTo>
                  <a:pt x="609512" y="8336"/>
                </a:lnTo>
                <a:lnTo>
                  <a:pt x="653991" y="18482"/>
                </a:lnTo>
                <a:lnTo>
                  <a:pt x="696922" y="32369"/>
                </a:lnTo>
                <a:lnTo>
                  <a:pt x="738122" y="49816"/>
                </a:lnTo>
                <a:lnTo>
                  <a:pt x="777409" y="70640"/>
                </a:lnTo>
                <a:lnTo>
                  <a:pt x="814600" y="94657"/>
                </a:lnTo>
                <a:lnTo>
                  <a:pt x="849513" y="121685"/>
                </a:lnTo>
                <a:lnTo>
                  <a:pt x="881967" y="151542"/>
                </a:lnTo>
                <a:lnTo>
                  <a:pt x="911778" y="184045"/>
                </a:lnTo>
                <a:lnTo>
                  <a:pt x="938764" y="219011"/>
                </a:lnTo>
                <a:lnTo>
                  <a:pt x="962744" y="256257"/>
                </a:lnTo>
                <a:lnTo>
                  <a:pt x="983535" y="295602"/>
                </a:lnTo>
                <a:lnTo>
                  <a:pt x="1000954" y="336861"/>
                </a:lnTo>
                <a:lnTo>
                  <a:pt x="1014819" y="379853"/>
                </a:lnTo>
                <a:lnTo>
                  <a:pt x="1024949" y="424395"/>
                </a:lnTo>
                <a:lnTo>
                  <a:pt x="1031161" y="470304"/>
                </a:lnTo>
                <a:lnTo>
                  <a:pt x="1033271" y="517397"/>
                </a:lnTo>
                <a:lnTo>
                  <a:pt x="1031161" y="564491"/>
                </a:lnTo>
                <a:lnTo>
                  <a:pt x="1024949" y="610400"/>
                </a:lnTo>
                <a:lnTo>
                  <a:pt x="1014819" y="654942"/>
                </a:lnTo>
                <a:lnTo>
                  <a:pt x="1000954" y="697934"/>
                </a:lnTo>
                <a:lnTo>
                  <a:pt x="983535" y="739193"/>
                </a:lnTo>
                <a:lnTo>
                  <a:pt x="962744" y="778538"/>
                </a:lnTo>
                <a:lnTo>
                  <a:pt x="938764" y="815784"/>
                </a:lnTo>
                <a:lnTo>
                  <a:pt x="911778" y="850750"/>
                </a:lnTo>
                <a:lnTo>
                  <a:pt x="881967" y="883253"/>
                </a:lnTo>
                <a:lnTo>
                  <a:pt x="849513" y="913110"/>
                </a:lnTo>
                <a:lnTo>
                  <a:pt x="814600" y="940138"/>
                </a:lnTo>
                <a:lnTo>
                  <a:pt x="777409" y="964155"/>
                </a:lnTo>
                <a:lnTo>
                  <a:pt x="738122" y="984979"/>
                </a:lnTo>
                <a:lnTo>
                  <a:pt x="696922" y="1002426"/>
                </a:lnTo>
                <a:lnTo>
                  <a:pt x="653991" y="1016313"/>
                </a:lnTo>
                <a:lnTo>
                  <a:pt x="609512" y="1026459"/>
                </a:lnTo>
                <a:lnTo>
                  <a:pt x="563666" y="1032681"/>
                </a:lnTo>
                <a:lnTo>
                  <a:pt x="516636" y="1034795"/>
                </a:lnTo>
                <a:lnTo>
                  <a:pt x="469611" y="1032681"/>
                </a:lnTo>
                <a:lnTo>
                  <a:pt x="423769" y="1026459"/>
                </a:lnTo>
                <a:lnTo>
                  <a:pt x="379293" y="1016313"/>
                </a:lnTo>
                <a:lnTo>
                  <a:pt x="336364" y="1002426"/>
                </a:lnTo>
                <a:lnTo>
                  <a:pt x="295165" y="984979"/>
                </a:lnTo>
                <a:lnTo>
                  <a:pt x="255879" y="964155"/>
                </a:lnTo>
                <a:lnTo>
                  <a:pt x="218688" y="940138"/>
                </a:lnTo>
                <a:lnTo>
                  <a:pt x="183773" y="913110"/>
                </a:lnTo>
                <a:lnTo>
                  <a:pt x="151318" y="883253"/>
                </a:lnTo>
                <a:lnTo>
                  <a:pt x="121506" y="850750"/>
                </a:lnTo>
                <a:lnTo>
                  <a:pt x="94517" y="815784"/>
                </a:lnTo>
                <a:lnTo>
                  <a:pt x="70535" y="778538"/>
                </a:lnTo>
                <a:lnTo>
                  <a:pt x="49743" y="739193"/>
                </a:lnTo>
                <a:lnTo>
                  <a:pt x="32321" y="697934"/>
                </a:lnTo>
                <a:lnTo>
                  <a:pt x="18454" y="654942"/>
                </a:lnTo>
                <a:lnTo>
                  <a:pt x="8323" y="610400"/>
                </a:lnTo>
                <a:lnTo>
                  <a:pt x="2111" y="564491"/>
                </a:lnTo>
                <a:lnTo>
                  <a:pt x="0" y="517397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3842" y="2971038"/>
            <a:ext cx="7233284" cy="828040"/>
          </a:xfrm>
          <a:custGeom>
            <a:avLst/>
            <a:gdLst/>
            <a:ahLst/>
            <a:cxnLst/>
            <a:rect l="l" t="t" r="r" b="b"/>
            <a:pathLst>
              <a:path w="7233284" h="828039">
                <a:moveTo>
                  <a:pt x="7232904" y="0"/>
                </a:moveTo>
                <a:lnTo>
                  <a:pt x="0" y="0"/>
                </a:lnTo>
                <a:lnTo>
                  <a:pt x="0" y="827532"/>
                </a:lnTo>
                <a:lnTo>
                  <a:pt x="7232904" y="827532"/>
                </a:lnTo>
                <a:lnTo>
                  <a:pt x="72329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3842" y="2971038"/>
            <a:ext cx="7233284" cy="828040"/>
          </a:xfrm>
          <a:custGeom>
            <a:avLst/>
            <a:gdLst/>
            <a:ahLst/>
            <a:cxnLst/>
            <a:rect l="l" t="t" r="r" b="b"/>
            <a:pathLst>
              <a:path w="7233284" h="828039">
                <a:moveTo>
                  <a:pt x="0" y="827532"/>
                </a:moveTo>
                <a:lnTo>
                  <a:pt x="7232904" y="827532"/>
                </a:lnTo>
                <a:lnTo>
                  <a:pt x="7232904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38400" y="2971800"/>
            <a:ext cx="6489065" cy="75738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75"/>
              </a:spcBef>
            </a:pPr>
            <a:r>
              <a:rPr lang="uk-UA" sz="17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Моніторинг діяльності  всіх учасників освітнього процесу  </a:t>
            </a:r>
            <a:r>
              <a:rPr sz="17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через</a:t>
            </a:r>
            <a:r>
              <a:rPr sz="17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надання рекомендацій </a:t>
            </a:r>
            <a:r>
              <a:rPr sz="1700" b="1" spc="-20" dirty="0" err="1">
                <a:solidFill>
                  <a:srgbClr val="FFFFFF"/>
                </a:solidFill>
                <a:latin typeface="Calibri"/>
                <a:cs typeface="Calibri"/>
              </a:rPr>
              <a:t>щодо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17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17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покращення </a:t>
            </a:r>
            <a:r>
              <a:rPr sz="17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якості освіти </a:t>
            </a:r>
            <a:r>
              <a:rPr sz="1700" b="1" dirty="0" err="1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17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17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внутрішній </a:t>
            </a:r>
            <a:r>
              <a:rPr sz="17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аудит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67205" y="2867405"/>
            <a:ext cx="1033271" cy="1034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7205" y="2867405"/>
            <a:ext cx="1033780" cy="1035050"/>
          </a:xfrm>
          <a:custGeom>
            <a:avLst/>
            <a:gdLst/>
            <a:ahLst/>
            <a:cxnLst/>
            <a:rect l="l" t="t" r="r" b="b"/>
            <a:pathLst>
              <a:path w="1033780" h="1035050">
                <a:moveTo>
                  <a:pt x="0" y="517398"/>
                </a:moveTo>
                <a:lnTo>
                  <a:pt x="2110" y="470304"/>
                </a:lnTo>
                <a:lnTo>
                  <a:pt x="8322" y="424395"/>
                </a:lnTo>
                <a:lnTo>
                  <a:pt x="18452" y="379853"/>
                </a:lnTo>
                <a:lnTo>
                  <a:pt x="32317" y="336861"/>
                </a:lnTo>
                <a:lnTo>
                  <a:pt x="49736" y="295602"/>
                </a:lnTo>
                <a:lnTo>
                  <a:pt x="70527" y="256257"/>
                </a:lnTo>
                <a:lnTo>
                  <a:pt x="94507" y="219011"/>
                </a:lnTo>
                <a:lnTo>
                  <a:pt x="121493" y="184045"/>
                </a:lnTo>
                <a:lnTo>
                  <a:pt x="151304" y="151542"/>
                </a:lnTo>
                <a:lnTo>
                  <a:pt x="183758" y="121685"/>
                </a:lnTo>
                <a:lnTo>
                  <a:pt x="218671" y="94657"/>
                </a:lnTo>
                <a:lnTo>
                  <a:pt x="255862" y="70640"/>
                </a:lnTo>
                <a:lnTo>
                  <a:pt x="295149" y="49816"/>
                </a:lnTo>
                <a:lnTo>
                  <a:pt x="336349" y="32369"/>
                </a:lnTo>
                <a:lnTo>
                  <a:pt x="379280" y="18482"/>
                </a:lnTo>
                <a:lnTo>
                  <a:pt x="423759" y="8336"/>
                </a:lnTo>
                <a:lnTo>
                  <a:pt x="469605" y="2114"/>
                </a:lnTo>
                <a:lnTo>
                  <a:pt x="516636" y="0"/>
                </a:lnTo>
                <a:lnTo>
                  <a:pt x="563666" y="2114"/>
                </a:lnTo>
                <a:lnTo>
                  <a:pt x="609512" y="8336"/>
                </a:lnTo>
                <a:lnTo>
                  <a:pt x="653991" y="18482"/>
                </a:lnTo>
                <a:lnTo>
                  <a:pt x="696922" y="32369"/>
                </a:lnTo>
                <a:lnTo>
                  <a:pt x="738122" y="49816"/>
                </a:lnTo>
                <a:lnTo>
                  <a:pt x="777409" y="70640"/>
                </a:lnTo>
                <a:lnTo>
                  <a:pt x="814600" y="94657"/>
                </a:lnTo>
                <a:lnTo>
                  <a:pt x="849513" y="121685"/>
                </a:lnTo>
                <a:lnTo>
                  <a:pt x="881967" y="151542"/>
                </a:lnTo>
                <a:lnTo>
                  <a:pt x="911778" y="184045"/>
                </a:lnTo>
                <a:lnTo>
                  <a:pt x="938764" y="219011"/>
                </a:lnTo>
                <a:lnTo>
                  <a:pt x="962744" y="256257"/>
                </a:lnTo>
                <a:lnTo>
                  <a:pt x="983535" y="295602"/>
                </a:lnTo>
                <a:lnTo>
                  <a:pt x="1000954" y="336861"/>
                </a:lnTo>
                <a:lnTo>
                  <a:pt x="1014819" y="379853"/>
                </a:lnTo>
                <a:lnTo>
                  <a:pt x="1024949" y="424395"/>
                </a:lnTo>
                <a:lnTo>
                  <a:pt x="1031161" y="470304"/>
                </a:lnTo>
                <a:lnTo>
                  <a:pt x="1033271" y="517398"/>
                </a:lnTo>
                <a:lnTo>
                  <a:pt x="1031161" y="564491"/>
                </a:lnTo>
                <a:lnTo>
                  <a:pt x="1024949" y="610400"/>
                </a:lnTo>
                <a:lnTo>
                  <a:pt x="1014819" y="654942"/>
                </a:lnTo>
                <a:lnTo>
                  <a:pt x="1000954" y="697934"/>
                </a:lnTo>
                <a:lnTo>
                  <a:pt x="983535" y="739193"/>
                </a:lnTo>
                <a:lnTo>
                  <a:pt x="962744" y="778538"/>
                </a:lnTo>
                <a:lnTo>
                  <a:pt x="938764" y="815784"/>
                </a:lnTo>
                <a:lnTo>
                  <a:pt x="911778" y="850750"/>
                </a:lnTo>
                <a:lnTo>
                  <a:pt x="881967" y="883253"/>
                </a:lnTo>
                <a:lnTo>
                  <a:pt x="849513" y="913110"/>
                </a:lnTo>
                <a:lnTo>
                  <a:pt x="814600" y="940138"/>
                </a:lnTo>
                <a:lnTo>
                  <a:pt x="777409" y="964155"/>
                </a:lnTo>
                <a:lnTo>
                  <a:pt x="738122" y="984979"/>
                </a:lnTo>
                <a:lnTo>
                  <a:pt x="696922" y="1002426"/>
                </a:lnTo>
                <a:lnTo>
                  <a:pt x="653991" y="1016313"/>
                </a:lnTo>
                <a:lnTo>
                  <a:pt x="609512" y="1026459"/>
                </a:lnTo>
                <a:lnTo>
                  <a:pt x="563666" y="1032681"/>
                </a:lnTo>
                <a:lnTo>
                  <a:pt x="516636" y="1034796"/>
                </a:lnTo>
                <a:lnTo>
                  <a:pt x="469605" y="1032681"/>
                </a:lnTo>
                <a:lnTo>
                  <a:pt x="423759" y="1026459"/>
                </a:lnTo>
                <a:lnTo>
                  <a:pt x="379280" y="1016313"/>
                </a:lnTo>
                <a:lnTo>
                  <a:pt x="336349" y="1002426"/>
                </a:lnTo>
                <a:lnTo>
                  <a:pt x="295149" y="984979"/>
                </a:lnTo>
                <a:lnTo>
                  <a:pt x="255862" y="964155"/>
                </a:lnTo>
                <a:lnTo>
                  <a:pt x="218671" y="940138"/>
                </a:lnTo>
                <a:lnTo>
                  <a:pt x="183758" y="913110"/>
                </a:lnTo>
                <a:lnTo>
                  <a:pt x="151304" y="883253"/>
                </a:lnTo>
                <a:lnTo>
                  <a:pt x="121493" y="850750"/>
                </a:lnTo>
                <a:lnTo>
                  <a:pt x="94507" y="815784"/>
                </a:lnTo>
                <a:lnTo>
                  <a:pt x="70527" y="778538"/>
                </a:lnTo>
                <a:lnTo>
                  <a:pt x="49736" y="739193"/>
                </a:lnTo>
                <a:lnTo>
                  <a:pt x="32317" y="697934"/>
                </a:lnTo>
                <a:lnTo>
                  <a:pt x="18452" y="654942"/>
                </a:lnTo>
                <a:lnTo>
                  <a:pt x="8322" y="610400"/>
                </a:lnTo>
                <a:lnTo>
                  <a:pt x="2110" y="564491"/>
                </a:lnTo>
                <a:lnTo>
                  <a:pt x="0" y="51739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3842" y="4211573"/>
            <a:ext cx="7233284" cy="828040"/>
          </a:xfrm>
          <a:custGeom>
            <a:avLst/>
            <a:gdLst/>
            <a:ahLst/>
            <a:cxnLst/>
            <a:rect l="l" t="t" r="r" b="b"/>
            <a:pathLst>
              <a:path w="7233284" h="828039">
                <a:moveTo>
                  <a:pt x="7232904" y="0"/>
                </a:moveTo>
                <a:lnTo>
                  <a:pt x="0" y="0"/>
                </a:lnTo>
                <a:lnTo>
                  <a:pt x="0" y="827532"/>
                </a:lnTo>
                <a:lnTo>
                  <a:pt x="7232904" y="827532"/>
                </a:lnTo>
                <a:lnTo>
                  <a:pt x="72329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3842" y="4211573"/>
            <a:ext cx="7233284" cy="828040"/>
          </a:xfrm>
          <a:custGeom>
            <a:avLst/>
            <a:gdLst/>
            <a:ahLst/>
            <a:cxnLst/>
            <a:rect l="l" t="t" r="r" b="b"/>
            <a:pathLst>
              <a:path w="7233284" h="828039">
                <a:moveTo>
                  <a:pt x="0" y="827532"/>
                </a:moveTo>
                <a:lnTo>
                  <a:pt x="7232904" y="827532"/>
                </a:lnTo>
                <a:lnTo>
                  <a:pt x="7232904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27477" y="4458080"/>
            <a:ext cx="51155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Пошук, узагальнення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поширення успішних</a:t>
            </a:r>
            <a:r>
              <a:rPr sz="17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практик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67205" y="4109465"/>
            <a:ext cx="1033271" cy="1033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7205" y="4109465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80" h="1033779">
                <a:moveTo>
                  <a:pt x="0" y="516635"/>
                </a:moveTo>
                <a:lnTo>
                  <a:pt x="2110" y="469605"/>
                </a:lnTo>
                <a:lnTo>
                  <a:pt x="8322" y="423759"/>
                </a:lnTo>
                <a:lnTo>
                  <a:pt x="18452" y="379280"/>
                </a:lnTo>
                <a:lnTo>
                  <a:pt x="32317" y="336349"/>
                </a:lnTo>
                <a:lnTo>
                  <a:pt x="49736" y="295149"/>
                </a:lnTo>
                <a:lnTo>
                  <a:pt x="70527" y="255862"/>
                </a:lnTo>
                <a:lnTo>
                  <a:pt x="94507" y="218671"/>
                </a:lnTo>
                <a:lnTo>
                  <a:pt x="121493" y="183758"/>
                </a:lnTo>
                <a:lnTo>
                  <a:pt x="151304" y="151304"/>
                </a:lnTo>
                <a:lnTo>
                  <a:pt x="183758" y="121493"/>
                </a:lnTo>
                <a:lnTo>
                  <a:pt x="218671" y="94507"/>
                </a:lnTo>
                <a:lnTo>
                  <a:pt x="255862" y="70527"/>
                </a:lnTo>
                <a:lnTo>
                  <a:pt x="295149" y="49736"/>
                </a:lnTo>
                <a:lnTo>
                  <a:pt x="336349" y="32317"/>
                </a:lnTo>
                <a:lnTo>
                  <a:pt x="379280" y="18452"/>
                </a:lnTo>
                <a:lnTo>
                  <a:pt x="423759" y="8322"/>
                </a:lnTo>
                <a:lnTo>
                  <a:pt x="469605" y="2110"/>
                </a:lnTo>
                <a:lnTo>
                  <a:pt x="516636" y="0"/>
                </a:lnTo>
                <a:lnTo>
                  <a:pt x="563666" y="2110"/>
                </a:lnTo>
                <a:lnTo>
                  <a:pt x="609512" y="8322"/>
                </a:lnTo>
                <a:lnTo>
                  <a:pt x="653991" y="18452"/>
                </a:lnTo>
                <a:lnTo>
                  <a:pt x="696922" y="32317"/>
                </a:lnTo>
                <a:lnTo>
                  <a:pt x="738122" y="49736"/>
                </a:lnTo>
                <a:lnTo>
                  <a:pt x="777409" y="70527"/>
                </a:lnTo>
                <a:lnTo>
                  <a:pt x="814600" y="94507"/>
                </a:lnTo>
                <a:lnTo>
                  <a:pt x="849513" y="121493"/>
                </a:lnTo>
                <a:lnTo>
                  <a:pt x="881967" y="151304"/>
                </a:lnTo>
                <a:lnTo>
                  <a:pt x="911778" y="183758"/>
                </a:lnTo>
                <a:lnTo>
                  <a:pt x="938764" y="218671"/>
                </a:lnTo>
                <a:lnTo>
                  <a:pt x="962744" y="255862"/>
                </a:lnTo>
                <a:lnTo>
                  <a:pt x="983535" y="295149"/>
                </a:lnTo>
                <a:lnTo>
                  <a:pt x="1000954" y="336349"/>
                </a:lnTo>
                <a:lnTo>
                  <a:pt x="1014819" y="379280"/>
                </a:lnTo>
                <a:lnTo>
                  <a:pt x="1024949" y="423759"/>
                </a:lnTo>
                <a:lnTo>
                  <a:pt x="1031161" y="469605"/>
                </a:lnTo>
                <a:lnTo>
                  <a:pt x="1033271" y="516635"/>
                </a:lnTo>
                <a:lnTo>
                  <a:pt x="1031161" y="563666"/>
                </a:lnTo>
                <a:lnTo>
                  <a:pt x="1024949" y="609512"/>
                </a:lnTo>
                <a:lnTo>
                  <a:pt x="1014819" y="653991"/>
                </a:lnTo>
                <a:lnTo>
                  <a:pt x="1000954" y="696922"/>
                </a:lnTo>
                <a:lnTo>
                  <a:pt x="983535" y="738122"/>
                </a:lnTo>
                <a:lnTo>
                  <a:pt x="962744" y="777409"/>
                </a:lnTo>
                <a:lnTo>
                  <a:pt x="938764" y="814600"/>
                </a:lnTo>
                <a:lnTo>
                  <a:pt x="911778" y="849513"/>
                </a:lnTo>
                <a:lnTo>
                  <a:pt x="881967" y="881967"/>
                </a:lnTo>
                <a:lnTo>
                  <a:pt x="849513" y="911778"/>
                </a:lnTo>
                <a:lnTo>
                  <a:pt x="814600" y="938764"/>
                </a:lnTo>
                <a:lnTo>
                  <a:pt x="777409" y="962744"/>
                </a:lnTo>
                <a:lnTo>
                  <a:pt x="738122" y="983535"/>
                </a:lnTo>
                <a:lnTo>
                  <a:pt x="696922" y="1000954"/>
                </a:lnTo>
                <a:lnTo>
                  <a:pt x="653991" y="1014819"/>
                </a:lnTo>
                <a:lnTo>
                  <a:pt x="609512" y="1024949"/>
                </a:lnTo>
                <a:lnTo>
                  <a:pt x="563666" y="1031161"/>
                </a:lnTo>
                <a:lnTo>
                  <a:pt x="516636" y="1033271"/>
                </a:lnTo>
                <a:lnTo>
                  <a:pt x="469605" y="1031161"/>
                </a:lnTo>
                <a:lnTo>
                  <a:pt x="423759" y="1024949"/>
                </a:lnTo>
                <a:lnTo>
                  <a:pt x="379280" y="1014819"/>
                </a:lnTo>
                <a:lnTo>
                  <a:pt x="336349" y="1000954"/>
                </a:lnTo>
                <a:lnTo>
                  <a:pt x="295149" y="983535"/>
                </a:lnTo>
                <a:lnTo>
                  <a:pt x="255862" y="962744"/>
                </a:lnTo>
                <a:lnTo>
                  <a:pt x="218671" y="938764"/>
                </a:lnTo>
                <a:lnTo>
                  <a:pt x="183758" y="911778"/>
                </a:lnTo>
                <a:lnTo>
                  <a:pt x="151304" y="881967"/>
                </a:lnTo>
                <a:lnTo>
                  <a:pt x="121493" y="849513"/>
                </a:lnTo>
                <a:lnTo>
                  <a:pt x="94507" y="814600"/>
                </a:lnTo>
                <a:lnTo>
                  <a:pt x="70527" y="777409"/>
                </a:lnTo>
                <a:lnTo>
                  <a:pt x="49736" y="738122"/>
                </a:lnTo>
                <a:lnTo>
                  <a:pt x="32317" y="696922"/>
                </a:lnTo>
                <a:lnTo>
                  <a:pt x="18452" y="653991"/>
                </a:lnTo>
                <a:lnTo>
                  <a:pt x="8322" y="609512"/>
                </a:lnTo>
                <a:lnTo>
                  <a:pt x="2110" y="563666"/>
                </a:lnTo>
                <a:lnTo>
                  <a:pt x="0" y="51663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9877" y="5453634"/>
            <a:ext cx="7706995" cy="826135"/>
          </a:xfrm>
          <a:custGeom>
            <a:avLst/>
            <a:gdLst/>
            <a:ahLst/>
            <a:cxnLst/>
            <a:rect l="l" t="t" r="r" b="b"/>
            <a:pathLst>
              <a:path w="7706995" h="826135">
                <a:moveTo>
                  <a:pt x="7706868" y="0"/>
                </a:moveTo>
                <a:lnTo>
                  <a:pt x="0" y="0"/>
                </a:lnTo>
                <a:lnTo>
                  <a:pt x="0" y="826008"/>
                </a:lnTo>
                <a:lnTo>
                  <a:pt x="7706868" y="826008"/>
                </a:lnTo>
                <a:lnTo>
                  <a:pt x="77068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9877" y="5453634"/>
            <a:ext cx="7706995" cy="826135"/>
          </a:xfrm>
          <a:custGeom>
            <a:avLst/>
            <a:gdLst/>
            <a:ahLst/>
            <a:cxnLst/>
            <a:rect l="l" t="t" r="r" b="b"/>
            <a:pathLst>
              <a:path w="7706995" h="826135">
                <a:moveTo>
                  <a:pt x="0" y="826008"/>
                </a:moveTo>
                <a:lnTo>
                  <a:pt x="7706868" y="826008"/>
                </a:lnTo>
                <a:lnTo>
                  <a:pt x="7706868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53260" y="5699252"/>
            <a:ext cx="420179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Неперервне </a:t>
            </a:r>
            <a:r>
              <a:rPr sz="1700" b="1" spc="-5" dirty="0" err="1">
                <a:solidFill>
                  <a:srgbClr val="FFFFFF"/>
                </a:solidFill>
                <a:latin typeface="Calibri"/>
                <a:cs typeface="Calibri"/>
              </a:rPr>
              <a:t>вдосконалення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17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освітньої діяльності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93241" y="5350002"/>
            <a:ext cx="1033271" cy="1033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3241" y="5350002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80" h="1033779">
                <a:moveTo>
                  <a:pt x="0" y="516636"/>
                </a:moveTo>
                <a:lnTo>
                  <a:pt x="2111" y="469605"/>
                </a:lnTo>
                <a:lnTo>
                  <a:pt x="8323" y="423759"/>
                </a:lnTo>
                <a:lnTo>
                  <a:pt x="18454" y="379280"/>
                </a:lnTo>
                <a:lnTo>
                  <a:pt x="32321" y="336349"/>
                </a:lnTo>
                <a:lnTo>
                  <a:pt x="49743" y="295149"/>
                </a:lnTo>
                <a:lnTo>
                  <a:pt x="70535" y="255862"/>
                </a:lnTo>
                <a:lnTo>
                  <a:pt x="94517" y="218671"/>
                </a:lnTo>
                <a:lnTo>
                  <a:pt x="121506" y="183758"/>
                </a:lnTo>
                <a:lnTo>
                  <a:pt x="151318" y="151304"/>
                </a:lnTo>
                <a:lnTo>
                  <a:pt x="183773" y="121493"/>
                </a:lnTo>
                <a:lnTo>
                  <a:pt x="218688" y="94507"/>
                </a:lnTo>
                <a:lnTo>
                  <a:pt x="255879" y="70527"/>
                </a:lnTo>
                <a:lnTo>
                  <a:pt x="295165" y="49736"/>
                </a:lnTo>
                <a:lnTo>
                  <a:pt x="336364" y="32317"/>
                </a:lnTo>
                <a:lnTo>
                  <a:pt x="379293" y="18452"/>
                </a:lnTo>
                <a:lnTo>
                  <a:pt x="423769" y="8322"/>
                </a:lnTo>
                <a:lnTo>
                  <a:pt x="469611" y="2110"/>
                </a:lnTo>
                <a:lnTo>
                  <a:pt x="516636" y="0"/>
                </a:lnTo>
                <a:lnTo>
                  <a:pt x="563666" y="2110"/>
                </a:lnTo>
                <a:lnTo>
                  <a:pt x="609512" y="8322"/>
                </a:lnTo>
                <a:lnTo>
                  <a:pt x="653991" y="18452"/>
                </a:lnTo>
                <a:lnTo>
                  <a:pt x="696922" y="32317"/>
                </a:lnTo>
                <a:lnTo>
                  <a:pt x="738122" y="49736"/>
                </a:lnTo>
                <a:lnTo>
                  <a:pt x="777409" y="70527"/>
                </a:lnTo>
                <a:lnTo>
                  <a:pt x="814600" y="94507"/>
                </a:lnTo>
                <a:lnTo>
                  <a:pt x="849513" y="121493"/>
                </a:lnTo>
                <a:lnTo>
                  <a:pt x="881967" y="151304"/>
                </a:lnTo>
                <a:lnTo>
                  <a:pt x="911778" y="183758"/>
                </a:lnTo>
                <a:lnTo>
                  <a:pt x="938764" y="218671"/>
                </a:lnTo>
                <a:lnTo>
                  <a:pt x="962744" y="255862"/>
                </a:lnTo>
                <a:lnTo>
                  <a:pt x="983535" y="295149"/>
                </a:lnTo>
                <a:lnTo>
                  <a:pt x="1000954" y="336349"/>
                </a:lnTo>
                <a:lnTo>
                  <a:pt x="1014819" y="379280"/>
                </a:lnTo>
                <a:lnTo>
                  <a:pt x="1024949" y="423759"/>
                </a:lnTo>
                <a:lnTo>
                  <a:pt x="1031161" y="469605"/>
                </a:lnTo>
                <a:lnTo>
                  <a:pt x="1033271" y="516636"/>
                </a:lnTo>
                <a:lnTo>
                  <a:pt x="1031161" y="563660"/>
                </a:lnTo>
                <a:lnTo>
                  <a:pt x="1024949" y="609502"/>
                </a:lnTo>
                <a:lnTo>
                  <a:pt x="1014819" y="653978"/>
                </a:lnTo>
                <a:lnTo>
                  <a:pt x="1000954" y="696907"/>
                </a:lnTo>
                <a:lnTo>
                  <a:pt x="983535" y="738106"/>
                </a:lnTo>
                <a:lnTo>
                  <a:pt x="962744" y="777392"/>
                </a:lnTo>
                <a:lnTo>
                  <a:pt x="938764" y="814583"/>
                </a:lnTo>
                <a:lnTo>
                  <a:pt x="911778" y="849498"/>
                </a:lnTo>
                <a:lnTo>
                  <a:pt x="881967" y="881953"/>
                </a:lnTo>
                <a:lnTo>
                  <a:pt x="849513" y="911765"/>
                </a:lnTo>
                <a:lnTo>
                  <a:pt x="814600" y="938754"/>
                </a:lnTo>
                <a:lnTo>
                  <a:pt x="777409" y="962736"/>
                </a:lnTo>
                <a:lnTo>
                  <a:pt x="738122" y="983528"/>
                </a:lnTo>
                <a:lnTo>
                  <a:pt x="696922" y="1000950"/>
                </a:lnTo>
                <a:lnTo>
                  <a:pt x="653991" y="1014817"/>
                </a:lnTo>
                <a:lnTo>
                  <a:pt x="609512" y="1024948"/>
                </a:lnTo>
                <a:lnTo>
                  <a:pt x="563666" y="1031160"/>
                </a:lnTo>
                <a:lnTo>
                  <a:pt x="516636" y="1033272"/>
                </a:lnTo>
                <a:lnTo>
                  <a:pt x="469611" y="1031160"/>
                </a:lnTo>
                <a:lnTo>
                  <a:pt x="423769" y="1024948"/>
                </a:lnTo>
                <a:lnTo>
                  <a:pt x="379293" y="1014817"/>
                </a:lnTo>
                <a:lnTo>
                  <a:pt x="336364" y="1000950"/>
                </a:lnTo>
                <a:lnTo>
                  <a:pt x="295165" y="983528"/>
                </a:lnTo>
                <a:lnTo>
                  <a:pt x="255879" y="962736"/>
                </a:lnTo>
                <a:lnTo>
                  <a:pt x="218688" y="938754"/>
                </a:lnTo>
                <a:lnTo>
                  <a:pt x="183773" y="911765"/>
                </a:lnTo>
                <a:lnTo>
                  <a:pt x="151318" y="881953"/>
                </a:lnTo>
                <a:lnTo>
                  <a:pt x="121506" y="849498"/>
                </a:lnTo>
                <a:lnTo>
                  <a:pt x="94517" y="814583"/>
                </a:lnTo>
                <a:lnTo>
                  <a:pt x="70535" y="777392"/>
                </a:lnTo>
                <a:lnTo>
                  <a:pt x="49743" y="738106"/>
                </a:lnTo>
                <a:lnTo>
                  <a:pt x="32321" y="696907"/>
                </a:lnTo>
                <a:lnTo>
                  <a:pt x="18454" y="653978"/>
                </a:lnTo>
                <a:lnTo>
                  <a:pt x="8323" y="609502"/>
                </a:lnTo>
                <a:lnTo>
                  <a:pt x="2111" y="563660"/>
                </a:lnTo>
                <a:lnTo>
                  <a:pt x="0" y="51663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57200" y="450595"/>
            <a:ext cx="812342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spc="-25" dirty="0"/>
              <a:t>ТРАНСФОРМАЦІЯ</a:t>
            </a:r>
            <a:r>
              <a:rPr sz="2000" spc="-70" dirty="0"/>
              <a:t> </a:t>
            </a:r>
            <a:r>
              <a:rPr lang="en-US" sz="2000" spc="-70" dirty="0" smtClean="0"/>
              <a:t> </a:t>
            </a:r>
            <a:r>
              <a:rPr lang="uk-UA" sz="2000" spc="-70" dirty="0" smtClean="0"/>
              <a:t>ВНУТРІШНЬОЇ </a:t>
            </a:r>
            <a:r>
              <a:rPr sz="2000" dirty="0" smtClean="0"/>
              <a:t>СИСТЕМИ</a:t>
            </a:r>
            <a:r>
              <a:rPr lang="uk-UA" sz="2000" dirty="0" smtClean="0"/>
              <a:t> забезпечення  ЯКОСТІ ОСВІТИ СШ </a:t>
            </a:r>
            <a:r>
              <a:rPr lang="uk-UA" sz="2000" dirty="0" smtClean="0"/>
              <a:t>№139</a:t>
            </a:r>
            <a:endParaRPr sz="2000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9077706" cy="1197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5471" y="3864864"/>
            <a:ext cx="1770126" cy="1669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1369" y="3809238"/>
            <a:ext cx="1728470" cy="1630680"/>
          </a:xfrm>
          <a:custGeom>
            <a:avLst/>
            <a:gdLst/>
            <a:ahLst/>
            <a:cxnLst/>
            <a:rect l="l" t="t" r="r" b="b"/>
            <a:pathLst>
              <a:path w="1728470" h="1630679">
                <a:moveTo>
                  <a:pt x="1382522" y="0"/>
                </a:moveTo>
                <a:lnTo>
                  <a:pt x="345694" y="0"/>
                </a:lnTo>
                <a:lnTo>
                  <a:pt x="0" y="815339"/>
                </a:lnTo>
                <a:lnTo>
                  <a:pt x="345694" y="1630680"/>
                </a:lnTo>
                <a:lnTo>
                  <a:pt x="1382522" y="1630680"/>
                </a:lnTo>
                <a:lnTo>
                  <a:pt x="1728215" y="815339"/>
                </a:lnTo>
                <a:lnTo>
                  <a:pt x="1382522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1369" y="3809238"/>
            <a:ext cx="1728470" cy="1630680"/>
          </a:xfrm>
          <a:custGeom>
            <a:avLst/>
            <a:gdLst/>
            <a:ahLst/>
            <a:cxnLst/>
            <a:rect l="l" t="t" r="r" b="b"/>
            <a:pathLst>
              <a:path w="1728470" h="1630679">
                <a:moveTo>
                  <a:pt x="0" y="815339"/>
                </a:moveTo>
                <a:lnTo>
                  <a:pt x="345694" y="0"/>
                </a:lnTo>
                <a:lnTo>
                  <a:pt x="1382522" y="0"/>
                </a:lnTo>
                <a:lnTo>
                  <a:pt x="1728215" y="815339"/>
                </a:lnTo>
                <a:lnTo>
                  <a:pt x="1382522" y="1630680"/>
                </a:lnTo>
                <a:lnTo>
                  <a:pt x="345694" y="1630680"/>
                </a:lnTo>
                <a:lnTo>
                  <a:pt x="0" y="815339"/>
                </a:lnTo>
                <a:close/>
              </a:path>
            </a:pathLst>
          </a:custGeom>
          <a:ln w="381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74802"/>
            <a:ext cx="835113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 smtClean="0"/>
              <a:t>СКЛАДОВІ</a:t>
            </a:r>
            <a:r>
              <a:rPr lang="uk-UA" sz="2000" spc="-5" dirty="0" smtClean="0"/>
              <a:t> та ІНСТРУМЕНТИ </a:t>
            </a:r>
            <a:r>
              <a:rPr sz="2000" spc="-5" dirty="0" smtClean="0"/>
              <a:t> </a:t>
            </a:r>
            <a:r>
              <a:rPr sz="2000"/>
              <a:t>СИСТЕМИ</a:t>
            </a:r>
            <a:r>
              <a:rPr sz="2000" spc="-65"/>
              <a:t> </a:t>
            </a:r>
            <a:r>
              <a:rPr lang="uk-UA" sz="2000" spc="-10" dirty="0" smtClean="0"/>
              <a:t>ВНУТРІШНЬОГО</a:t>
            </a:r>
            <a:r>
              <a:rPr sz="2000" spc="-10" smtClean="0"/>
              <a:t>  </a:t>
            </a:r>
            <a:r>
              <a:rPr sz="2000" dirty="0"/>
              <a:t>ЗАБЕЗПЕЧЕННЯ </a:t>
            </a:r>
            <a:r>
              <a:rPr sz="2000" spc="-5"/>
              <a:t>ЯКОСТІ </a:t>
            </a:r>
            <a:r>
              <a:rPr sz="2000" spc="5" smtClean="0"/>
              <a:t>ОСВІТИ</a:t>
            </a:r>
            <a:r>
              <a:rPr lang="uk-UA" sz="2000" spc="5" dirty="0" smtClean="0"/>
              <a:t> </a:t>
            </a:r>
            <a:r>
              <a:rPr lang="uk-UA" sz="2000" spc="5" dirty="0" smtClean="0"/>
              <a:t/>
            </a:r>
            <a:br>
              <a:rPr lang="uk-UA" sz="2000" spc="5" dirty="0" smtClean="0"/>
            </a:br>
            <a:r>
              <a:rPr lang="uk-UA" sz="2000" spc="5" dirty="0" smtClean="0"/>
              <a:t>СШ </a:t>
            </a:r>
            <a:r>
              <a:rPr lang="uk-UA" sz="2000" spc="5" dirty="0" smtClean="0"/>
              <a:t>№ 139</a:t>
            </a:r>
            <a:endParaRPr sz="2000" dirty="0"/>
          </a:p>
        </p:txBody>
      </p:sp>
      <p:sp>
        <p:nvSpPr>
          <p:cNvPr id="8" name="object 8"/>
          <p:cNvSpPr txBox="1"/>
          <p:nvPr/>
        </p:nvSpPr>
        <p:spPr>
          <a:xfrm>
            <a:off x="7428103" y="4246244"/>
            <a:ext cx="1169670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195" marR="5080" indent="-278130">
              <a:lnSpc>
                <a:spcPct val="100000"/>
              </a:lnSpc>
              <a:spcBef>
                <a:spcPts val="100"/>
              </a:spcBef>
            </a:pPr>
            <a:r>
              <a:rPr sz="1500" b="1" spc="-95" dirty="0" err="1">
                <a:latin typeface="Times New Roman"/>
                <a:cs typeface="Times New Roman"/>
              </a:rPr>
              <a:t>Г</a:t>
            </a:r>
            <a:r>
              <a:rPr sz="1500" b="1" dirty="0" err="1">
                <a:latin typeface="Times New Roman"/>
                <a:cs typeface="Times New Roman"/>
              </a:rPr>
              <a:t>р</a:t>
            </a:r>
            <a:r>
              <a:rPr sz="1500" b="1" spc="-20" dirty="0" err="1">
                <a:latin typeface="Times New Roman"/>
                <a:cs typeface="Times New Roman"/>
              </a:rPr>
              <a:t>о</a:t>
            </a:r>
            <a:r>
              <a:rPr sz="1500" b="1" spc="-15" dirty="0" err="1">
                <a:latin typeface="Times New Roman"/>
                <a:cs typeface="Times New Roman"/>
              </a:rPr>
              <a:t>м</a:t>
            </a:r>
            <a:r>
              <a:rPr sz="1500" b="1" dirty="0" err="1">
                <a:latin typeface="Times New Roman"/>
                <a:cs typeface="Times New Roman"/>
              </a:rPr>
              <a:t>ад</a:t>
            </a:r>
            <a:r>
              <a:rPr sz="1500" b="1" spc="-10" dirty="0" err="1">
                <a:latin typeface="Times New Roman"/>
                <a:cs typeface="Times New Roman"/>
              </a:rPr>
              <a:t>с</a:t>
            </a:r>
            <a:r>
              <a:rPr sz="1500" b="1" spc="5" dirty="0" err="1">
                <a:latin typeface="Times New Roman"/>
                <a:cs typeface="Times New Roman"/>
              </a:rPr>
              <a:t>ь</a:t>
            </a:r>
            <a:r>
              <a:rPr sz="1500" b="1" spc="-5" dirty="0" err="1">
                <a:latin typeface="Times New Roman"/>
                <a:cs typeface="Times New Roman"/>
              </a:rPr>
              <a:t>кий</a:t>
            </a:r>
            <a:r>
              <a:rPr sz="1500" b="1" spc="-5" dirty="0">
                <a:latin typeface="Times New Roman"/>
                <a:cs typeface="Times New Roman"/>
              </a:rPr>
              <a:t>  </a:t>
            </a:r>
            <a:r>
              <a:rPr sz="1500" b="1" spc="-15" dirty="0" err="1" smtClean="0">
                <a:latin typeface="Times New Roman"/>
                <a:cs typeface="Times New Roman"/>
              </a:rPr>
              <a:t>нагляд</a:t>
            </a:r>
            <a:r>
              <a:rPr lang="uk-UA" sz="1500" b="1" spc="-15" dirty="0" smtClean="0">
                <a:latin typeface="Times New Roman"/>
                <a:cs typeface="Times New Roman"/>
              </a:rPr>
              <a:t> </a:t>
            </a:r>
          </a:p>
          <a:p>
            <a:pPr marL="290195" marR="5080" indent="-278130">
              <a:lnSpc>
                <a:spcPct val="100000"/>
              </a:lnSpc>
              <a:spcBef>
                <a:spcPts val="100"/>
              </a:spcBef>
            </a:pPr>
            <a:r>
              <a:rPr lang="uk-UA" sz="1500" b="1" spc="-15" dirty="0">
                <a:latin typeface="Times New Roman"/>
                <a:cs typeface="Times New Roman"/>
              </a:rPr>
              <a:t>т</a:t>
            </a:r>
            <a:r>
              <a:rPr lang="uk-UA" sz="1500" b="1" spc="-15" dirty="0" smtClean="0">
                <a:latin typeface="Times New Roman"/>
                <a:cs typeface="Times New Roman"/>
              </a:rPr>
              <a:t>а співпраця </a:t>
            </a:r>
          </a:p>
          <a:p>
            <a:pPr marL="290195" marR="5080" indent="-278130">
              <a:lnSpc>
                <a:spcPct val="100000"/>
              </a:lnSpc>
              <a:spcBef>
                <a:spcPts val="100"/>
              </a:spcBef>
            </a:pPr>
            <a:r>
              <a:rPr lang="uk-UA" sz="1500" b="1" spc="-15" dirty="0" smtClean="0">
                <a:latin typeface="Times New Roman"/>
                <a:cs typeface="Times New Roman"/>
              </a:rPr>
              <a:t>з </a:t>
            </a:r>
          </a:p>
          <a:p>
            <a:pPr marL="290195" marR="5080" indent="-278130">
              <a:lnSpc>
                <a:spcPct val="100000"/>
              </a:lnSpc>
              <a:spcBef>
                <a:spcPts val="100"/>
              </a:spcBef>
            </a:pPr>
            <a:r>
              <a:rPr lang="uk-UA" sz="1500" b="1" spc="-15" dirty="0" smtClean="0">
                <a:latin typeface="Times New Roman"/>
                <a:cs typeface="Times New Roman"/>
              </a:rPr>
              <a:t>батьками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5404" y="2380488"/>
            <a:ext cx="1771650" cy="1671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1301" y="2477261"/>
            <a:ext cx="2231899" cy="1632585"/>
          </a:xfrm>
          <a:custGeom>
            <a:avLst/>
            <a:gdLst/>
            <a:ahLst/>
            <a:cxnLst/>
            <a:rect l="l" t="t" r="r" b="b"/>
            <a:pathLst>
              <a:path w="1729739" h="1632585">
                <a:moveTo>
                  <a:pt x="1383792" y="0"/>
                </a:moveTo>
                <a:lnTo>
                  <a:pt x="345948" y="0"/>
                </a:lnTo>
                <a:lnTo>
                  <a:pt x="0" y="816101"/>
                </a:lnTo>
                <a:lnTo>
                  <a:pt x="345948" y="1632204"/>
                </a:lnTo>
                <a:lnTo>
                  <a:pt x="1383792" y="1632204"/>
                </a:lnTo>
                <a:lnTo>
                  <a:pt x="1729740" y="816101"/>
                </a:lnTo>
                <a:lnTo>
                  <a:pt x="1383792" y="0"/>
                </a:lnTo>
                <a:close/>
              </a:path>
            </a:pathLst>
          </a:custGeom>
          <a:solidFill>
            <a:srgbClr val="FF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301" y="2477261"/>
            <a:ext cx="1729739" cy="1632585"/>
          </a:xfrm>
          <a:custGeom>
            <a:avLst/>
            <a:gdLst/>
            <a:ahLst/>
            <a:cxnLst/>
            <a:rect l="l" t="t" r="r" b="b"/>
            <a:pathLst>
              <a:path w="1729739" h="1632585">
                <a:moveTo>
                  <a:pt x="0" y="816101"/>
                </a:moveTo>
                <a:lnTo>
                  <a:pt x="345948" y="0"/>
                </a:lnTo>
                <a:lnTo>
                  <a:pt x="1383792" y="0"/>
                </a:lnTo>
                <a:lnTo>
                  <a:pt x="1729740" y="816101"/>
                </a:lnTo>
                <a:lnTo>
                  <a:pt x="1383792" y="1632204"/>
                </a:lnTo>
                <a:lnTo>
                  <a:pt x="345948" y="1632204"/>
                </a:lnTo>
                <a:lnTo>
                  <a:pt x="0" y="816101"/>
                </a:lnTo>
                <a:close/>
              </a:path>
            </a:pathLst>
          </a:custGeom>
          <a:ln w="381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5787" y="2880740"/>
            <a:ext cx="1485265" cy="95923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8595" marR="30480" indent="-151130">
              <a:lnSpc>
                <a:spcPts val="1520"/>
              </a:lnSpc>
              <a:spcBef>
                <a:spcPts val="380"/>
              </a:spcBef>
            </a:pPr>
            <a:r>
              <a:rPr lang="uk-UA" sz="1500" b="1" spc="-10" dirty="0" smtClean="0">
                <a:latin typeface="Times New Roman"/>
                <a:cs typeface="Times New Roman"/>
              </a:rPr>
              <a:t>Анкетування </a:t>
            </a:r>
          </a:p>
          <a:p>
            <a:pPr marL="188595" marR="30480" indent="-151130">
              <a:lnSpc>
                <a:spcPts val="1520"/>
              </a:lnSpc>
              <a:spcBef>
                <a:spcPts val="380"/>
              </a:spcBef>
            </a:pPr>
            <a:r>
              <a:rPr lang="uk-UA" sz="1500" b="1" spc="-10" dirty="0" smtClean="0">
                <a:latin typeface="Times New Roman"/>
                <a:cs typeface="Times New Roman"/>
              </a:rPr>
              <a:t>         та</a:t>
            </a:r>
          </a:p>
          <a:p>
            <a:pPr marL="188595" marR="30480" indent="-151130">
              <a:lnSpc>
                <a:spcPts val="1520"/>
              </a:lnSpc>
              <a:spcBef>
                <a:spcPts val="380"/>
              </a:spcBef>
            </a:pPr>
            <a:r>
              <a:rPr lang="uk-UA" sz="1500" b="1" spc="-10" dirty="0" smtClean="0">
                <a:latin typeface="Times New Roman"/>
                <a:cs typeface="Times New Roman"/>
              </a:rPr>
              <a:t>  співбесіди</a:t>
            </a:r>
            <a:endParaRPr sz="1500" dirty="0">
              <a:latin typeface="Times New Roman"/>
              <a:cs typeface="Times New Roman"/>
            </a:endParaRPr>
          </a:p>
          <a:p>
            <a:pPr marL="582930">
              <a:lnSpc>
                <a:spcPts val="1795"/>
              </a:lnSpc>
            </a:pPr>
            <a:r>
              <a:rPr sz="15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аудит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62911" y="3230879"/>
            <a:ext cx="1770126" cy="1671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8810" y="3327653"/>
            <a:ext cx="1728470" cy="1632585"/>
          </a:xfrm>
          <a:custGeom>
            <a:avLst/>
            <a:gdLst/>
            <a:ahLst/>
            <a:cxnLst/>
            <a:rect l="l" t="t" r="r" b="b"/>
            <a:pathLst>
              <a:path w="1728470" h="1632585">
                <a:moveTo>
                  <a:pt x="1382522" y="0"/>
                </a:moveTo>
                <a:lnTo>
                  <a:pt x="345694" y="0"/>
                </a:lnTo>
                <a:lnTo>
                  <a:pt x="0" y="816102"/>
                </a:lnTo>
                <a:lnTo>
                  <a:pt x="345694" y="1632204"/>
                </a:lnTo>
                <a:lnTo>
                  <a:pt x="1382522" y="1632204"/>
                </a:lnTo>
                <a:lnTo>
                  <a:pt x="1728215" y="816102"/>
                </a:lnTo>
                <a:lnTo>
                  <a:pt x="1382522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4600" y="3352800"/>
            <a:ext cx="1957070" cy="1632585"/>
          </a:xfrm>
          <a:custGeom>
            <a:avLst/>
            <a:gdLst/>
            <a:ahLst/>
            <a:cxnLst/>
            <a:rect l="l" t="t" r="r" b="b"/>
            <a:pathLst>
              <a:path w="1728470" h="1632585">
                <a:moveTo>
                  <a:pt x="0" y="816102"/>
                </a:moveTo>
                <a:lnTo>
                  <a:pt x="345694" y="0"/>
                </a:lnTo>
                <a:lnTo>
                  <a:pt x="1382522" y="0"/>
                </a:lnTo>
                <a:lnTo>
                  <a:pt x="1728215" y="816102"/>
                </a:lnTo>
                <a:lnTo>
                  <a:pt x="1382522" y="1632204"/>
                </a:lnTo>
                <a:lnTo>
                  <a:pt x="345694" y="1632204"/>
                </a:lnTo>
                <a:lnTo>
                  <a:pt x="0" y="816102"/>
                </a:lnTo>
                <a:close/>
              </a:path>
            </a:pathLst>
          </a:custGeom>
          <a:ln w="38100">
            <a:solidFill>
              <a:srgbClr val="00AC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43200" y="3429000"/>
            <a:ext cx="129540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Times New Roman"/>
                <a:cs typeface="Times New Roman"/>
              </a:rPr>
              <a:t>Моніторинг</a:t>
            </a:r>
            <a:endParaRPr sz="15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uk-UA" sz="1500" b="1" spc="-10" dirty="0">
                <a:latin typeface="Times New Roman"/>
                <a:cs typeface="Times New Roman"/>
              </a:rPr>
              <a:t>д</a:t>
            </a:r>
            <a:r>
              <a:rPr lang="uk-UA" sz="1500" b="1" spc="-10" dirty="0" smtClean="0">
                <a:latin typeface="Times New Roman"/>
                <a:cs typeface="Times New Roman"/>
              </a:rPr>
              <a:t>іяльності всіх учасників освітнього процесу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4359" y="4038600"/>
            <a:ext cx="1771650" cy="16695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258" y="4135373"/>
            <a:ext cx="1729739" cy="1630680"/>
          </a:xfrm>
          <a:custGeom>
            <a:avLst/>
            <a:gdLst/>
            <a:ahLst/>
            <a:cxnLst/>
            <a:rect l="l" t="t" r="r" b="b"/>
            <a:pathLst>
              <a:path w="1729739" h="1630679">
                <a:moveTo>
                  <a:pt x="1383792" y="0"/>
                </a:moveTo>
                <a:lnTo>
                  <a:pt x="345948" y="0"/>
                </a:lnTo>
                <a:lnTo>
                  <a:pt x="0" y="815339"/>
                </a:lnTo>
                <a:lnTo>
                  <a:pt x="345948" y="1630679"/>
                </a:lnTo>
                <a:lnTo>
                  <a:pt x="1383792" y="1630679"/>
                </a:lnTo>
                <a:lnTo>
                  <a:pt x="1729740" y="815339"/>
                </a:lnTo>
                <a:lnTo>
                  <a:pt x="138379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258" y="4135373"/>
            <a:ext cx="1729739" cy="1630680"/>
          </a:xfrm>
          <a:custGeom>
            <a:avLst/>
            <a:gdLst/>
            <a:ahLst/>
            <a:cxnLst/>
            <a:rect l="l" t="t" r="r" b="b"/>
            <a:pathLst>
              <a:path w="1729739" h="1630679">
                <a:moveTo>
                  <a:pt x="0" y="815339"/>
                </a:moveTo>
                <a:lnTo>
                  <a:pt x="345948" y="0"/>
                </a:lnTo>
                <a:lnTo>
                  <a:pt x="1383792" y="0"/>
                </a:lnTo>
                <a:lnTo>
                  <a:pt x="1729740" y="815339"/>
                </a:lnTo>
                <a:lnTo>
                  <a:pt x="1383792" y="1630679"/>
                </a:lnTo>
                <a:lnTo>
                  <a:pt x="345948" y="1630679"/>
                </a:lnTo>
                <a:lnTo>
                  <a:pt x="0" y="815339"/>
                </a:lnTo>
                <a:close/>
              </a:path>
            </a:pathLst>
          </a:custGeom>
          <a:ln w="3810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2911" y="4869179"/>
            <a:ext cx="1770126" cy="1671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8810" y="4965953"/>
            <a:ext cx="1728470" cy="1632585"/>
          </a:xfrm>
          <a:custGeom>
            <a:avLst/>
            <a:gdLst/>
            <a:ahLst/>
            <a:cxnLst/>
            <a:rect l="l" t="t" r="r" b="b"/>
            <a:pathLst>
              <a:path w="1728470" h="1632584">
                <a:moveTo>
                  <a:pt x="1382522" y="0"/>
                </a:moveTo>
                <a:lnTo>
                  <a:pt x="345694" y="0"/>
                </a:lnTo>
                <a:lnTo>
                  <a:pt x="0" y="816102"/>
                </a:lnTo>
                <a:lnTo>
                  <a:pt x="345694" y="1632204"/>
                </a:lnTo>
                <a:lnTo>
                  <a:pt x="1382522" y="1632204"/>
                </a:lnTo>
                <a:lnTo>
                  <a:pt x="1728215" y="816102"/>
                </a:lnTo>
                <a:lnTo>
                  <a:pt x="1382522" y="0"/>
                </a:lnTo>
                <a:close/>
              </a:path>
            </a:pathLst>
          </a:custGeom>
          <a:solidFill>
            <a:srgbClr val="FF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8810" y="4965953"/>
            <a:ext cx="1728470" cy="1632585"/>
          </a:xfrm>
          <a:custGeom>
            <a:avLst/>
            <a:gdLst/>
            <a:ahLst/>
            <a:cxnLst/>
            <a:rect l="l" t="t" r="r" b="b"/>
            <a:pathLst>
              <a:path w="1728470" h="1632584">
                <a:moveTo>
                  <a:pt x="0" y="816102"/>
                </a:moveTo>
                <a:lnTo>
                  <a:pt x="345694" y="0"/>
                </a:lnTo>
                <a:lnTo>
                  <a:pt x="1382522" y="0"/>
                </a:lnTo>
                <a:lnTo>
                  <a:pt x="1728215" y="816102"/>
                </a:lnTo>
                <a:lnTo>
                  <a:pt x="1382522" y="1632204"/>
                </a:lnTo>
                <a:lnTo>
                  <a:pt x="345694" y="1632204"/>
                </a:lnTo>
                <a:lnTo>
                  <a:pt x="0" y="816102"/>
                </a:lnTo>
                <a:close/>
              </a:path>
            </a:pathLst>
          </a:custGeom>
          <a:ln w="380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23061" y="4449571"/>
            <a:ext cx="11595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 algn="just">
              <a:lnSpc>
                <a:spcPct val="100000"/>
              </a:lnSpc>
              <a:spcBef>
                <a:spcPts val="100"/>
              </a:spcBef>
            </a:pPr>
            <a:r>
              <a:rPr sz="1500" b="1" spc="15" dirty="0">
                <a:latin typeface="Times New Roman"/>
                <a:cs typeface="Times New Roman"/>
              </a:rPr>
              <a:t>С</a:t>
            </a:r>
            <a:r>
              <a:rPr sz="1500" b="1" spc="-10" dirty="0">
                <a:latin typeface="Times New Roman"/>
                <a:cs typeface="Times New Roman"/>
              </a:rPr>
              <a:t>е</a:t>
            </a:r>
            <a:r>
              <a:rPr sz="1500" b="1" spc="-20" dirty="0">
                <a:latin typeface="Times New Roman"/>
                <a:cs typeface="Times New Roman"/>
              </a:rPr>
              <a:t>р</a:t>
            </a:r>
            <a:r>
              <a:rPr sz="1500" b="1" spc="-5" dirty="0">
                <a:latin typeface="Times New Roman"/>
                <a:cs typeface="Times New Roman"/>
              </a:rPr>
              <a:t>тиф</a:t>
            </a:r>
            <a:r>
              <a:rPr sz="1500" b="1" dirty="0">
                <a:latin typeface="Times New Roman"/>
                <a:cs typeface="Times New Roman"/>
              </a:rPr>
              <a:t>і</a:t>
            </a:r>
            <a:r>
              <a:rPr sz="1500" b="1" spc="-25" dirty="0">
                <a:latin typeface="Times New Roman"/>
                <a:cs typeface="Times New Roman"/>
              </a:rPr>
              <a:t>к</a:t>
            </a:r>
            <a:r>
              <a:rPr sz="1500" b="1" dirty="0">
                <a:latin typeface="Times New Roman"/>
                <a:cs typeface="Times New Roman"/>
              </a:rPr>
              <a:t>а</a:t>
            </a:r>
            <a:r>
              <a:rPr sz="1500" b="1" spc="-5" dirty="0">
                <a:latin typeface="Times New Roman"/>
                <a:cs typeface="Times New Roman"/>
              </a:rPr>
              <a:t>ції  п</a:t>
            </a:r>
            <a:r>
              <a:rPr sz="1500" b="1" spc="-35" dirty="0">
                <a:latin typeface="Times New Roman"/>
                <a:cs typeface="Times New Roman"/>
              </a:rPr>
              <a:t>е</a:t>
            </a:r>
            <a:r>
              <a:rPr sz="1500" b="1" dirty="0">
                <a:latin typeface="Times New Roman"/>
                <a:cs typeface="Times New Roman"/>
              </a:rPr>
              <a:t>да</a:t>
            </a:r>
            <a:r>
              <a:rPr sz="1500" b="1" spc="-30" dirty="0">
                <a:latin typeface="Times New Roman"/>
                <a:cs typeface="Times New Roman"/>
              </a:rPr>
              <a:t>г</a:t>
            </a:r>
            <a:r>
              <a:rPr sz="1500" b="1" dirty="0">
                <a:latin typeface="Times New Roman"/>
                <a:cs typeface="Times New Roman"/>
              </a:rPr>
              <a:t>о</a:t>
            </a:r>
            <a:r>
              <a:rPr sz="1500" b="1" spc="-5" dirty="0">
                <a:latin typeface="Times New Roman"/>
                <a:cs typeface="Times New Roman"/>
              </a:rPr>
              <a:t>г</a:t>
            </a:r>
            <a:r>
              <a:rPr sz="1500" b="1" dirty="0">
                <a:latin typeface="Times New Roman"/>
                <a:cs typeface="Times New Roman"/>
              </a:rPr>
              <a:t>і</a:t>
            </a:r>
            <a:r>
              <a:rPr sz="1500" b="1" spc="-10" dirty="0">
                <a:latin typeface="Times New Roman"/>
                <a:cs typeface="Times New Roman"/>
              </a:rPr>
              <a:t>ч</a:t>
            </a:r>
            <a:r>
              <a:rPr sz="1500" b="1" spc="-5" dirty="0">
                <a:latin typeface="Times New Roman"/>
                <a:cs typeface="Times New Roman"/>
              </a:rPr>
              <a:t>них  працівників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55038" y="5211267"/>
            <a:ext cx="1667510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uk-UA" sz="1500" b="1" dirty="0" smtClean="0">
                <a:latin typeface="Times New Roman"/>
                <a:cs typeface="Times New Roman"/>
              </a:rPr>
              <a:t>Моніторинг  та </a:t>
            </a:r>
          </a:p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uk-UA" sz="1500" b="1" dirty="0" smtClean="0">
                <a:latin typeface="Times New Roman"/>
                <a:cs typeface="Times New Roman"/>
              </a:rPr>
              <a:t>аналіз</a:t>
            </a:r>
            <a:endParaRPr lang="uk-UA" sz="1500" b="1" dirty="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uk-UA" sz="1500" b="1" dirty="0" smtClean="0">
                <a:latin typeface="Times New Roman"/>
                <a:cs typeface="Times New Roman"/>
              </a:rPr>
              <a:t>виконання </a:t>
            </a:r>
            <a:r>
              <a:rPr sz="1500" b="1" dirty="0" err="1" smtClean="0">
                <a:latin typeface="Times New Roman"/>
                <a:cs typeface="Times New Roman"/>
              </a:rPr>
              <a:t>освітніх</a:t>
            </a:r>
            <a:endParaRPr lang="uk-UA" sz="1500" b="1" dirty="0" smtClean="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500" b="1" dirty="0" smtClean="0">
                <a:latin typeface="Times New Roman"/>
                <a:cs typeface="Times New Roman"/>
              </a:rPr>
              <a:t>  </a:t>
            </a:r>
            <a:r>
              <a:rPr sz="1500" b="1" spc="-5" dirty="0">
                <a:latin typeface="Times New Roman"/>
                <a:cs typeface="Times New Roman"/>
              </a:rPr>
              <a:t>програм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34228" y="4695444"/>
            <a:ext cx="1771650" cy="1671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32526" y="4639817"/>
            <a:ext cx="1729739" cy="1632585"/>
          </a:xfrm>
          <a:custGeom>
            <a:avLst/>
            <a:gdLst/>
            <a:ahLst/>
            <a:cxnLst/>
            <a:rect l="l" t="t" r="r" b="b"/>
            <a:pathLst>
              <a:path w="1729740" h="1632585">
                <a:moveTo>
                  <a:pt x="1383792" y="0"/>
                </a:moveTo>
                <a:lnTo>
                  <a:pt x="345948" y="0"/>
                </a:lnTo>
                <a:lnTo>
                  <a:pt x="0" y="816101"/>
                </a:lnTo>
                <a:lnTo>
                  <a:pt x="345948" y="1632203"/>
                </a:lnTo>
                <a:lnTo>
                  <a:pt x="1383792" y="1632203"/>
                </a:lnTo>
                <a:lnTo>
                  <a:pt x="1729740" y="816101"/>
                </a:lnTo>
                <a:lnTo>
                  <a:pt x="1383792" y="0"/>
                </a:lnTo>
                <a:close/>
              </a:path>
            </a:pathLst>
          </a:custGeom>
          <a:solidFill>
            <a:srgbClr val="FF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2526" y="4639817"/>
            <a:ext cx="1729739" cy="1632585"/>
          </a:xfrm>
          <a:custGeom>
            <a:avLst/>
            <a:gdLst/>
            <a:ahLst/>
            <a:cxnLst/>
            <a:rect l="l" t="t" r="r" b="b"/>
            <a:pathLst>
              <a:path w="1729740" h="1632585">
                <a:moveTo>
                  <a:pt x="0" y="816101"/>
                </a:moveTo>
                <a:lnTo>
                  <a:pt x="345948" y="0"/>
                </a:lnTo>
                <a:lnTo>
                  <a:pt x="1383792" y="0"/>
                </a:lnTo>
                <a:lnTo>
                  <a:pt x="1729740" y="816101"/>
                </a:lnTo>
                <a:lnTo>
                  <a:pt x="1383792" y="1632203"/>
                </a:lnTo>
                <a:lnTo>
                  <a:pt x="345948" y="1632203"/>
                </a:lnTo>
                <a:lnTo>
                  <a:pt x="0" y="816101"/>
                </a:lnTo>
                <a:close/>
              </a:path>
            </a:pathLst>
          </a:custGeom>
          <a:ln w="381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19188" y="2022348"/>
            <a:ext cx="1770126" cy="1671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65085" y="2119122"/>
            <a:ext cx="1728470" cy="1632585"/>
          </a:xfrm>
          <a:custGeom>
            <a:avLst/>
            <a:gdLst/>
            <a:ahLst/>
            <a:cxnLst/>
            <a:rect l="l" t="t" r="r" b="b"/>
            <a:pathLst>
              <a:path w="1728470" h="1632585">
                <a:moveTo>
                  <a:pt x="1382522" y="0"/>
                </a:moveTo>
                <a:lnTo>
                  <a:pt x="345694" y="0"/>
                </a:lnTo>
                <a:lnTo>
                  <a:pt x="0" y="816101"/>
                </a:lnTo>
                <a:lnTo>
                  <a:pt x="345694" y="1632203"/>
                </a:lnTo>
                <a:lnTo>
                  <a:pt x="1382522" y="1632203"/>
                </a:lnTo>
                <a:lnTo>
                  <a:pt x="1728216" y="816101"/>
                </a:lnTo>
                <a:lnTo>
                  <a:pt x="1382522" y="0"/>
                </a:lnTo>
                <a:close/>
              </a:path>
            </a:pathLst>
          </a:custGeom>
          <a:solidFill>
            <a:srgbClr val="FF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65085" y="2119122"/>
            <a:ext cx="1728470" cy="1632585"/>
          </a:xfrm>
          <a:custGeom>
            <a:avLst/>
            <a:gdLst/>
            <a:ahLst/>
            <a:cxnLst/>
            <a:rect l="l" t="t" r="r" b="b"/>
            <a:pathLst>
              <a:path w="1728470" h="1632585">
                <a:moveTo>
                  <a:pt x="0" y="816101"/>
                </a:moveTo>
                <a:lnTo>
                  <a:pt x="345694" y="0"/>
                </a:lnTo>
                <a:lnTo>
                  <a:pt x="1382522" y="0"/>
                </a:lnTo>
                <a:lnTo>
                  <a:pt x="1728216" y="816101"/>
                </a:lnTo>
                <a:lnTo>
                  <a:pt x="1382522" y="1632203"/>
                </a:lnTo>
                <a:lnTo>
                  <a:pt x="345694" y="1632203"/>
                </a:lnTo>
                <a:lnTo>
                  <a:pt x="0" y="816101"/>
                </a:lnTo>
                <a:close/>
              </a:path>
            </a:pathLst>
          </a:custGeom>
          <a:ln w="38099">
            <a:solidFill>
              <a:srgbClr val="00AC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0991" y="2860548"/>
            <a:ext cx="1770125" cy="1671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49290" y="2957322"/>
            <a:ext cx="1728470" cy="1632585"/>
          </a:xfrm>
          <a:custGeom>
            <a:avLst/>
            <a:gdLst/>
            <a:ahLst/>
            <a:cxnLst/>
            <a:rect l="l" t="t" r="r" b="b"/>
            <a:pathLst>
              <a:path w="1728470" h="1632585">
                <a:moveTo>
                  <a:pt x="1382521" y="0"/>
                </a:moveTo>
                <a:lnTo>
                  <a:pt x="345694" y="0"/>
                </a:lnTo>
                <a:lnTo>
                  <a:pt x="0" y="816101"/>
                </a:lnTo>
                <a:lnTo>
                  <a:pt x="345694" y="1632203"/>
                </a:lnTo>
                <a:lnTo>
                  <a:pt x="1382521" y="1632203"/>
                </a:lnTo>
                <a:lnTo>
                  <a:pt x="1728215" y="816101"/>
                </a:lnTo>
                <a:lnTo>
                  <a:pt x="1382521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49290" y="2971800"/>
            <a:ext cx="1728470" cy="1618107"/>
          </a:xfrm>
          <a:custGeom>
            <a:avLst/>
            <a:gdLst/>
            <a:ahLst/>
            <a:cxnLst/>
            <a:rect l="l" t="t" r="r" b="b"/>
            <a:pathLst>
              <a:path w="1728470" h="1632585">
                <a:moveTo>
                  <a:pt x="0" y="816101"/>
                </a:moveTo>
                <a:lnTo>
                  <a:pt x="345694" y="0"/>
                </a:lnTo>
                <a:lnTo>
                  <a:pt x="1382521" y="0"/>
                </a:lnTo>
                <a:lnTo>
                  <a:pt x="1728215" y="816101"/>
                </a:lnTo>
                <a:lnTo>
                  <a:pt x="1382521" y="1632203"/>
                </a:lnTo>
                <a:lnTo>
                  <a:pt x="345694" y="1632203"/>
                </a:lnTo>
                <a:lnTo>
                  <a:pt x="0" y="816101"/>
                </a:lnTo>
                <a:close/>
              </a:path>
            </a:pathLst>
          </a:custGeom>
          <a:ln w="38099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3400" y="3886200"/>
            <a:ext cx="1770126" cy="16695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28921" y="3809238"/>
            <a:ext cx="1728470" cy="1630680"/>
          </a:xfrm>
          <a:custGeom>
            <a:avLst/>
            <a:gdLst/>
            <a:ahLst/>
            <a:cxnLst/>
            <a:rect l="l" t="t" r="r" b="b"/>
            <a:pathLst>
              <a:path w="1728470" h="1630679">
                <a:moveTo>
                  <a:pt x="0" y="815339"/>
                </a:moveTo>
                <a:lnTo>
                  <a:pt x="345693" y="0"/>
                </a:lnTo>
                <a:lnTo>
                  <a:pt x="1382522" y="0"/>
                </a:lnTo>
                <a:lnTo>
                  <a:pt x="1728215" y="815339"/>
                </a:lnTo>
                <a:lnTo>
                  <a:pt x="1382522" y="1630680"/>
                </a:lnTo>
                <a:lnTo>
                  <a:pt x="345693" y="1630680"/>
                </a:lnTo>
                <a:lnTo>
                  <a:pt x="0" y="815339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419847" y="2434209"/>
            <a:ext cx="121285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uk-UA" sz="1500" b="1" spc="-5" dirty="0" smtClean="0">
                <a:latin typeface="Times New Roman"/>
                <a:cs typeface="Times New Roman"/>
              </a:rPr>
              <a:t>Підвищення кваліфікації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uk-UA" sz="1500" b="1" spc="-5" dirty="0" smtClean="0">
                <a:latin typeface="Times New Roman"/>
                <a:cs typeface="Times New Roman"/>
              </a:rPr>
              <a:t>педагогічних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uk-UA" sz="1500" b="1" spc="-5" dirty="0" smtClean="0">
                <a:latin typeface="Times New Roman"/>
                <a:cs typeface="Times New Roman"/>
              </a:rPr>
              <a:t>працівників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10402" y="2971800"/>
            <a:ext cx="1304798" cy="166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lang="uk-UA" sz="1500" b="1" spc="-20" dirty="0" smtClean="0">
                <a:latin typeface="Times New Roman"/>
                <a:cs typeface="Times New Roman"/>
              </a:rPr>
              <a:t>Аналіз участі учнів в  предметних </a:t>
            </a:r>
          </a:p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lang="uk-UA" sz="1500" b="1" spc="-20" dirty="0" smtClean="0">
                <a:latin typeface="Times New Roman"/>
                <a:cs typeface="Times New Roman"/>
              </a:rPr>
              <a:t>олімпіадах,</a:t>
            </a:r>
          </a:p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lang="uk-UA" sz="1500" b="1" spc="-20" dirty="0" smtClean="0">
                <a:latin typeface="Times New Roman"/>
                <a:cs typeface="Times New Roman"/>
              </a:rPr>
              <a:t>конкурсах МАН, тощо</a:t>
            </a:r>
          </a:p>
          <a:p>
            <a:pPr marL="32384">
              <a:lnSpc>
                <a:spcPct val="100000"/>
              </a:lnSpc>
              <a:spcBef>
                <a:spcPts val="100"/>
              </a:spcBef>
            </a:pP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95800" y="3842130"/>
            <a:ext cx="1371599" cy="1005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uk-UA" sz="1600" b="1" spc="-10" dirty="0" smtClean="0">
                <a:latin typeface="Times New Roman"/>
                <a:cs typeface="Times New Roman"/>
              </a:rPr>
              <a:t> Аналіз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uk-UA" sz="1600" b="1" spc="-10" dirty="0" smtClean="0">
                <a:latin typeface="Times New Roman"/>
                <a:cs typeface="Times New Roman"/>
              </a:rPr>
              <a:t>результатів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uk-UA" sz="1600" b="1" spc="-10" dirty="0" smtClean="0">
                <a:latin typeface="Times New Roman"/>
                <a:cs typeface="Times New Roman"/>
              </a:rPr>
              <a:t>ЗНО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endParaRPr lang="uk-UA" sz="1400" b="1" spc="-10" dirty="0" smtClean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00673" y="4993640"/>
            <a:ext cx="13760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146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Times New Roman"/>
                <a:cs typeface="Times New Roman"/>
              </a:rPr>
              <a:t>Атестація  </a:t>
            </a:r>
            <a:r>
              <a:rPr sz="1500" b="1" spc="-5" dirty="0">
                <a:latin typeface="Times New Roman"/>
                <a:cs typeface="Times New Roman"/>
              </a:rPr>
              <a:t>п</a:t>
            </a:r>
            <a:r>
              <a:rPr sz="1500" b="1" spc="-35" dirty="0">
                <a:latin typeface="Times New Roman"/>
                <a:cs typeface="Times New Roman"/>
              </a:rPr>
              <a:t>е</a:t>
            </a:r>
            <a:r>
              <a:rPr sz="1500" b="1" dirty="0">
                <a:latin typeface="Times New Roman"/>
                <a:cs typeface="Times New Roman"/>
              </a:rPr>
              <a:t>дпр</a:t>
            </a:r>
            <a:r>
              <a:rPr sz="1500" b="1" spc="5" dirty="0">
                <a:latin typeface="Times New Roman"/>
                <a:cs typeface="Times New Roman"/>
              </a:rPr>
              <a:t>а</a:t>
            </a:r>
            <a:r>
              <a:rPr sz="1500" b="1" spc="-5" dirty="0">
                <a:latin typeface="Times New Roman"/>
                <a:cs typeface="Times New Roman"/>
              </a:rPr>
              <a:t>ці</a:t>
            </a:r>
            <a:r>
              <a:rPr sz="1500" b="1" spc="5" dirty="0">
                <a:latin typeface="Times New Roman"/>
                <a:cs typeface="Times New Roman"/>
              </a:rPr>
              <a:t>в</a:t>
            </a:r>
            <a:r>
              <a:rPr sz="1500" b="1" spc="-5" dirty="0">
                <a:latin typeface="Times New Roman"/>
                <a:cs typeface="Times New Roman"/>
              </a:rPr>
              <a:t>ників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83964" y="5925311"/>
            <a:ext cx="4860035" cy="932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3</a:t>
            </a:fld>
            <a:endParaRPr dirty="0"/>
          </a:p>
        </p:txBody>
      </p:sp>
      <p:sp>
        <p:nvSpPr>
          <p:cNvPr id="44" name="object 34"/>
          <p:cNvSpPr/>
          <p:nvPr/>
        </p:nvSpPr>
        <p:spPr>
          <a:xfrm>
            <a:off x="4495800" y="4038600"/>
            <a:ext cx="1770126" cy="16695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Шестиугольник 55"/>
          <p:cNvSpPr/>
          <p:nvPr/>
        </p:nvSpPr>
        <p:spPr>
          <a:xfrm>
            <a:off x="3886200" y="1981200"/>
            <a:ext cx="22098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Освітній процес на засадах академічної доброчесності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113</Words>
  <Application>Microsoft Office PowerPoint</Application>
  <PresentationFormat>Экран (4:3)</PresentationFormat>
  <Paragraphs>37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Основні принципи системи забезпечення  якості освіти СШ № 139</vt:lpstr>
      <vt:lpstr>ТРАНСФОРМАЦІЯ  ВНУТРІШНЬОЇ СИСТЕМИ забезпечення  ЯКОСТІ ОСВІТИ СШ №139</vt:lpstr>
      <vt:lpstr>СКЛАДОВІ та ІНСТРУМЕНТИ  СИСТЕМИ ВНУТРІШНЬОГО  ЗАБЕЗПЕЧЕННЯ ЯКОСТІ ОСВІТИ  СШ № 139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vitaliya</dc:creator>
  <cp:lastModifiedBy>School_139</cp:lastModifiedBy>
  <cp:revision>6</cp:revision>
  <dcterms:created xsi:type="dcterms:W3CDTF">2020-01-28T01:46:44Z</dcterms:created>
  <dcterms:modified xsi:type="dcterms:W3CDTF">2020-01-31T12:05:43Z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2020-01-28T00:00:00Z</vt:filetime>
  </property>
</Properties>
</file>